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9" r:id="rId4"/>
    <p:sldId id="258" r:id="rId5"/>
    <p:sldId id="256" r:id="rId6"/>
    <p:sldId id="25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7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9952F9-2AA8-4265-988E-EC89C0FCBA6E}" type="doc">
      <dgm:prSet loTypeId="urn:microsoft.com/office/officeart/2005/8/layout/hProcess7#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7910BC3-508A-48BA-B76A-665FFDA12BAB}">
      <dgm:prSet phldrT="[Текст]"/>
      <dgm:spPr/>
      <dgm:t>
        <a:bodyPr/>
        <a:lstStyle/>
        <a:p>
          <a:endParaRPr lang="ru-RU" dirty="0"/>
        </a:p>
      </dgm:t>
    </dgm:pt>
    <dgm:pt modelId="{F8040FBF-7D9B-445E-B236-375C07A7D937}" type="parTrans" cxnId="{750091EC-C266-48BB-BEFE-4072BA3E55EA}">
      <dgm:prSet/>
      <dgm:spPr/>
      <dgm:t>
        <a:bodyPr/>
        <a:lstStyle/>
        <a:p>
          <a:endParaRPr lang="ru-RU"/>
        </a:p>
      </dgm:t>
    </dgm:pt>
    <dgm:pt modelId="{9F20C724-D06F-45A1-80B6-171088C0FB96}" type="sibTrans" cxnId="{750091EC-C266-48BB-BEFE-4072BA3E55EA}">
      <dgm:prSet/>
      <dgm:spPr/>
      <dgm:t>
        <a:bodyPr/>
        <a:lstStyle/>
        <a:p>
          <a:endParaRPr lang="ru-RU"/>
        </a:p>
      </dgm:t>
    </dgm:pt>
    <dgm:pt modelId="{5ABA713B-E495-4E3C-A3F7-440328BD18AB}">
      <dgm:prSet phldrT="[Текст]"/>
      <dgm:spPr/>
      <dgm:t>
        <a:bodyPr/>
        <a:lstStyle/>
        <a:p>
          <a:endParaRPr lang="ru-RU" dirty="0"/>
        </a:p>
      </dgm:t>
    </dgm:pt>
    <dgm:pt modelId="{DB37563B-34C7-47B5-AD5E-0F012F018A40}" type="parTrans" cxnId="{B03E45E2-9987-449C-8725-F0EAD8903C32}">
      <dgm:prSet/>
      <dgm:spPr/>
      <dgm:t>
        <a:bodyPr/>
        <a:lstStyle/>
        <a:p>
          <a:endParaRPr lang="ru-RU"/>
        </a:p>
      </dgm:t>
    </dgm:pt>
    <dgm:pt modelId="{392B8DCF-4617-4B99-8CAC-689917F268FF}" type="sibTrans" cxnId="{B03E45E2-9987-449C-8725-F0EAD8903C32}">
      <dgm:prSet/>
      <dgm:spPr/>
      <dgm:t>
        <a:bodyPr/>
        <a:lstStyle/>
        <a:p>
          <a:endParaRPr lang="ru-RU"/>
        </a:p>
      </dgm:t>
    </dgm:pt>
    <dgm:pt modelId="{06996836-B64A-470E-AFD7-83182D491F5F}">
      <dgm:prSet phldrT="[Текст]"/>
      <dgm:spPr>
        <a:solidFill>
          <a:srgbClr val="388088"/>
        </a:solidFill>
      </dgm:spPr>
      <dgm:t>
        <a:bodyPr/>
        <a:lstStyle/>
        <a:p>
          <a:endParaRPr lang="ru-RU" dirty="0"/>
        </a:p>
      </dgm:t>
    </dgm:pt>
    <dgm:pt modelId="{D825AF94-D3E5-4516-82C9-6E4EDF15C2D1}" type="parTrans" cxnId="{24E1AD65-362D-4886-848A-FD01D96CEFBE}">
      <dgm:prSet/>
      <dgm:spPr/>
      <dgm:t>
        <a:bodyPr/>
        <a:lstStyle/>
        <a:p>
          <a:endParaRPr lang="ru-RU"/>
        </a:p>
      </dgm:t>
    </dgm:pt>
    <dgm:pt modelId="{45D06F8B-8A79-4868-9127-C62750E80317}" type="sibTrans" cxnId="{24E1AD65-362D-4886-848A-FD01D96CEFBE}">
      <dgm:prSet/>
      <dgm:spPr/>
      <dgm:t>
        <a:bodyPr/>
        <a:lstStyle/>
        <a:p>
          <a:endParaRPr lang="ru-RU"/>
        </a:p>
      </dgm:t>
    </dgm:pt>
    <dgm:pt modelId="{641EE744-4CC1-480A-8257-0FB2F7C2F53F}">
      <dgm:prSet phldrT="[Текст]"/>
      <dgm:spPr/>
      <dgm:t>
        <a:bodyPr/>
        <a:lstStyle/>
        <a:p>
          <a:endParaRPr lang="ru-RU" dirty="0"/>
        </a:p>
      </dgm:t>
    </dgm:pt>
    <dgm:pt modelId="{30EA1A06-C2CC-40CF-A0E8-77BEE97AB665}" type="parTrans" cxnId="{71788640-4763-4358-87A4-ACA0D9D75852}">
      <dgm:prSet/>
      <dgm:spPr/>
      <dgm:t>
        <a:bodyPr/>
        <a:lstStyle/>
        <a:p>
          <a:endParaRPr lang="ru-RU"/>
        </a:p>
      </dgm:t>
    </dgm:pt>
    <dgm:pt modelId="{D24AE43C-2EA9-4676-B16B-F96C9C8FEB3A}" type="sibTrans" cxnId="{71788640-4763-4358-87A4-ACA0D9D75852}">
      <dgm:prSet/>
      <dgm:spPr/>
      <dgm:t>
        <a:bodyPr/>
        <a:lstStyle/>
        <a:p>
          <a:endParaRPr lang="ru-RU"/>
        </a:p>
      </dgm:t>
    </dgm:pt>
    <dgm:pt modelId="{5344706E-4721-41E1-B64E-022F3381BBC1}">
      <dgm:prSet phldrT="[Текст]"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ru-RU" dirty="0"/>
        </a:p>
      </dgm:t>
    </dgm:pt>
    <dgm:pt modelId="{5ED36CD1-EF57-4B8A-B79F-5E732E27CB4F}" type="parTrans" cxnId="{2512EC26-4B25-472E-BE26-E8BCE6267468}">
      <dgm:prSet/>
      <dgm:spPr/>
      <dgm:t>
        <a:bodyPr/>
        <a:lstStyle/>
        <a:p>
          <a:endParaRPr lang="ru-RU"/>
        </a:p>
      </dgm:t>
    </dgm:pt>
    <dgm:pt modelId="{477CAE11-1593-466A-B621-A0A141B91E6C}" type="sibTrans" cxnId="{2512EC26-4B25-472E-BE26-E8BCE6267468}">
      <dgm:prSet/>
      <dgm:spPr/>
      <dgm:t>
        <a:bodyPr/>
        <a:lstStyle/>
        <a:p>
          <a:endParaRPr lang="ru-RU"/>
        </a:p>
      </dgm:t>
    </dgm:pt>
    <dgm:pt modelId="{5A0D5C38-C86B-498F-B181-39C7B8950C88}">
      <dgm:prSet phldrT="[Текст]"/>
      <dgm:spPr/>
      <dgm:t>
        <a:bodyPr/>
        <a:lstStyle/>
        <a:p>
          <a:endParaRPr lang="ru-RU" dirty="0"/>
        </a:p>
      </dgm:t>
    </dgm:pt>
    <dgm:pt modelId="{8E9AF673-986F-46E7-ADB7-9F9AB6024D5E}" type="parTrans" cxnId="{1C7199E6-D7B6-4D5F-AE06-E54AB05663DC}">
      <dgm:prSet/>
      <dgm:spPr/>
      <dgm:t>
        <a:bodyPr/>
        <a:lstStyle/>
        <a:p>
          <a:endParaRPr lang="ru-RU"/>
        </a:p>
      </dgm:t>
    </dgm:pt>
    <dgm:pt modelId="{EEA25D85-85BC-421B-BF87-604B9D5096F5}" type="sibTrans" cxnId="{1C7199E6-D7B6-4D5F-AE06-E54AB05663DC}">
      <dgm:prSet/>
      <dgm:spPr/>
      <dgm:t>
        <a:bodyPr/>
        <a:lstStyle/>
        <a:p>
          <a:endParaRPr lang="ru-RU"/>
        </a:p>
      </dgm:t>
    </dgm:pt>
    <dgm:pt modelId="{4C43CD5F-D345-4867-AEA3-B9444B9A7EAA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endParaRPr lang="ru-RU" dirty="0"/>
        </a:p>
      </dgm:t>
    </dgm:pt>
    <dgm:pt modelId="{5BF452C1-3AC2-496A-B3F5-57683F406BE7}" type="parTrans" cxnId="{50A28AFB-7B18-4E86-930D-54DFE6700F67}">
      <dgm:prSet/>
      <dgm:spPr/>
      <dgm:t>
        <a:bodyPr/>
        <a:lstStyle/>
        <a:p>
          <a:endParaRPr lang="ru-RU"/>
        </a:p>
      </dgm:t>
    </dgm:pt>
    <dgm:pt modelId="{FB891C06-C876-482F-A14D-B779DE2C7671}" type="sibTrans" cxnId="{50A28AFB-7B18-4E86-930D-54DFE6700F67}">
      <dgm:prSet/>
      <dgm:spPr/>
      <dgm:t>
        <a:bodyPr/>
        <a:lstStyle/>
        <a:p>
          <a:endParaRPr lang="ru-RU"/>
        </a:p>
      </dgm:t>
    </dgm:pt>
    <dgm:pt modelId="{FB27A5A0-7319-4C13-8A0D-1DF74A16EA5A}" type="pres">
      <dgm:prSet presAssocID="{5B9952F9-2AA8-4265-988E-EC89C0FCBA6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DE3FE7-12DE-4BB6-BAC5-D9B94B4AE00C}" type="pres">
      <dgm:prSet presAssocID="{E7910BC3-508A-48BA-B76A-665FFDA12BAB}" presName="compositeNode" presStyleCnt="0">
        <dgm:presLayoutVars>
          <dgm:bulletEnabled val="1"/>
        </dgm:presLayoutVars>
      </dgm:prSet>
      <dgm:spPr/>
    </dgm:pt>
    <dgm:pt modelId="{E7D0B48F-25B3-41E1-B4F5-42339100867E}" type="pres">
      <dgm:prSet presAssocID="{E7910BC3-508A-48BA-B76A-665FFDA12BAB}" presName="bgRect" presStyleLbl="node1" presStyleIdx="0" presStyleCnt="4"/>
      <dgm:spPr/>
      <dgm:t>
        <a:bodyPr/>
        <a:lstStyle/>
        <a:p>
          <a:endParaRPr lang="ru-RU"/>
        </a:p>
      </dgm:t>
    </dgm:pt>
    <dgm:pt modelId="{7C1F361C-C244-460C-9005-9B81D5EA5894}" type="pres">
      <dgm:prSet presAssocID="{E7910BC3-508A-48BA-B76A-665FFDA12BAB}" presName="parentNode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4825AE-14E4-4361-A23C-BE0EF0927C50}" type="pres">
      <dgm:prSet presAssocID="{E7910BC3-508A-48BA-B76A-665FFDA12BAB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6A7D42-F0A0-42B3-A040-88DA76501AC7}" type="pres">
      <dgm:prSet presAssocID="{9F20C724-D06F-45A1-80B6-171088C0FB96}" presName="hSp" presStyleCnt="0"/>
      <dgm:spPr/>
    </dgm:pt>
    <dgm:pt modelId="{D4255201-03C1-4760-BBA5-AEAB42C9F168}" type="pres">
      <dgm:prSet presAssocID="{9F20C724-D06F-45A1-80B6-171088C0FB96}" presName="vProcSp" presStyleCnt="0"/>
      <dgm:spPr/>
    </dgm:pt>
    <dgm:pt modelId="{B09FAA66-CB4F-486D-B9DA-BFB77D4E28B9}" type="pres">
      <dgm:prSet presAssocID="{9F20C724-D06F-45A1-80B6-171088C0FB96}" presName="vSp1" presStyleCnt="0"/>
      <dgm:spPr/>
    </dgm:pt>
    <dgm:pt modelId="{8AFD84C4-43AF-4999-8D08-CFF702CB8DD0}" type="pres">
      <dgm:prSet presAssocID="{9F20C724-D06F-45A1-80B6-171088C0FB96}" presName="simulatedConn" presStyleLbl="solidFgAcc1" presStyleIdx="0" presStyleCnt="3"/>
      <dgm:spPr/>
    </dgm:pt>
    <dgm:pt modelId="{DCAF4EF5-C337-474E-ABAF-B0AE76BCFA02}" type="pres">
      <dgm:prSet presAssocID="{9F20C724-D06F-45A1-80B6-171088C0FB96}" presName="vSp2" presStyleCnt="0"/>
      <dgm:spPr/>
    </dgm:pt>
    <dgm:pt modelId="{8C7A1DA7-CA35-4D39-825A-6B41BF74DCBA}" type="pres">
      <dgm:prSet presAssocID="{9F20C724-D06F-45A1-80B6-171088C0FB96}" presName="sibTrans" presStyleCnt="0"/>
      <dgm:spPr/>
    </dgm:pt>
    <dgm:pt modelId="{FD6D3103-9C95-4569-9331-B5FE130FE6E4}" type="pres">
      <dgm:prSet presAssocID="{06996836-B64A-470E-AFD7-83182D491F5F}" presName="compositeNode" presStyleCnt="0">
        <dgm:presLayoutVars>
          <dgm:bulletEnabled val="1"/>
        </dgm:presLayoutVars>
      </dgm:prSet>
      <dgm:spPr/>
    </dgm:pt>
    <dgm:pt modelId="{FFABFD33-A1B5-445D-87AE-CDC95CD69BB9}" type="pres">
      <dgm:prSet presAssocID="{06996836-B64A-470E-AFD7-83182D491F5F}" presName="bgRect" presStyleLbl="node1" presStyleIdx="1" presStyleCnt="4"/>
      <dgm:spPr/>
      <dgm:t>
        <a:bodyPr/>
        <a:lstStyle/>
        <a:p>
          <a:endParaRPr lang="ru-RU"/>
        </a:p>
      </dgm:t>
    </dgm:pt>
    <dgm:pt modelId="{15037047-55B5-4A49-9E46-5679224C499E}" type="pres">
      <dgm:prSet presAssocID="{06996836-B64A-470E-AFD7-83182D491F5F}" presName="parentNode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BCBD47-8EC0-4E74-8D7E-6127AF2DCC71}" type="pres">
      <dgm:prSet presAssocID="{06996836-B64A-470E-AFD7-83182D491F5F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4C6B74-F2B7-4317-BC0F-C74A8EE3B921}" type="pres">
      <dgm:prSet presAssocID="{45D06F8B-8A79-4868-9127-C62750E80317}" presName="hSp" presStyleCnt="0"/>
      <dgm:spPr/>
    </dgm:pt>
    <dgm:pt modelId="{D61BFECF-D3A7-47C9-BF6E-83AC6B1A6563}" type="pres">
      <dgm:prSet presAssocID="{45D06F8B-8A79-4868-9127-C62750E80317}" presName="vProcSp" presStyleCnt="0"/>
      <dgm:spPr/>
    </dgm:pt>
    <dgm:pt modelId="{D4D35B2A-12F1-4E9B-9603-7B0F8814D1BB}" type="pres">
      <dgm:prSet presAssocID="{45D06F8B-8A79-4868-9127-C62750E80317}" presName="vSp1" presStyleCnt="0"/>
      <dgm:spPr/>
    </dgm:pt>
    <dgm:pt modelId="{5884E9C5-DE8C-4E3F-BF54-23F49987D3EF}" type="pres">
      <dgm:prSet presAssocID="{45D06F8B-8A79-4868-9127-C62750E80317}" presName="simulatedConn" presStyleLbl="solidFgAcc1" presStyleIdx="1" presStyleCnt="3"/>
      <dgm:spPr/>
    </dgm:pt>
    <dgm:pt modelId="{B47EBD12-C684-42BE-90F6-4208A9EC67A3}" type="pres">
      <dgm:prSet presAssocID="{45D06F8B-8A79-4868-9127-C62750E80317}" presName="vSp2" presStyleCnt="0"/>
      <dgm:spPr/>
    </dgm:pt>
    <dgm:pt modelId="{C6C08A8D-2131-4806-B088-8D2C139F1B56}" type="pres">
      <dgm:prSet presAssocID="{45D06F8B-8A79-4868-9127-C62750E80317}" presName="sibTrans" presStyleCnt="0"/>
      <dgm:spPr/>
    </dgm:pt>
    <dgm:pt modelId="{610528BA-4700-4A51-8EA6-E3B5111BA064}" type="pres">
      <dgm:prSet presAssocID="{5344706E-4721-41E1-B64E-022F3381BBC1}" presName="compositeNode" presStyleCnt="0">
        <dgm:presLayoutVars>
          <dgm:bulletEnabled val="1"/>
        </dgm:presLayoutVars>
      </dgm:prSet>
      <dgm:spPr/>
    </dgm:pt>
    <dgm:pt modelId="{F4EF0CFA-2CC5-47E0-BBAF-BD4EAD470A90}" type="pres">
      <dgm:prSet presAssocID="{5344706E-4721-41E1-B64E-022F3381BBC1}" presName="bgRect" presStyleLbl="node1" presStyleIdx="2" presStyleCnt="4"/>
      <dgm:spPr/>
      <dgm:t>
        <a:bodyPr/>
        <a:lstStyle/>
        <a:p>
          <a:endParaRPr lang="ru-RU"/>
        </a:p>
      </dgm:t>
    </dgm:pt>
    <dgm:pt modelId="{BF91BE54-D1A2-4930-A069-69B76C75A20B}" type="pres">
      <dgm:prSet presAssocID="{5344706E-4721-41E1-B64E-022F3381BBC1}" presName="parentNode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DD4748-C712-49F5-9F85-535B8628D134}" type="pres">
      <dgm:prSet presAssocID="{5344706E-4721-41E1-B64E-022F3381BBC1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5B02E0-59ED-4618-B32B-E0D123A1E656}" type="pres">
      <dgm:prSet presAssocID="{477CAE11-1593-466A-B621-A0A141B91E6C}" presName="hSp" presStyleCnt="0"/>
      <dgm:spPr/>
    </dgm:pt>
    <dgm:pt modelId="{113862E9-BED1-4A27-828B-7C3BCC57FB8B}" type="pres">
      <dgm:prSet presAssocID="{477CAE11-1593-466A-B621-A0A141B91E6C}" presName="vProcSp" presStyleCnt="0"/>
      <dgm:spPr/>
    </dgm:pt>
    <dgm:pt modelId="{BFA9D81A-3BFF-49C7-8589-80FFCCFBB18A}" type="pres">
      <dgm:prSet presAssocID="{477CAE11-1593-466A-B621-A0A141B91E6C}" presName="vSp1" presStyleCnt="0"/>
      <dgm:spPr/>
    </dgm:pt>
    <dgm:pt modelId="{901924F0-D4D9-4A00-84B7-ACF036158A70}" type="pres">
      <dgm:prSet presAssocID="{477CAE11-1593-466A-B621-A0A141B91E6C}" presName="simulatedConn" presStyleLbl="solidFgAcc1" presStyleIdx="2" presStyleCnt="3"/>
      <dgm:spPr/>
    </dgm:pt>
    <dgm:pt modelId="{19FB9C95-83CE-4876-8A20-F840BF7453D3}" type="pres">
      <dgm:prSet presAssocID="{477CAE11-1593-466A-B621-A0A141B91E6C}" presName="vSp2" presStyleCnt="0"/>
      <dgm:spPr/>
    </dgm:pt>
    <dgm:pt modelId="{D1B333D4-920E-4B1C-B60E-C27A0DB994D0}" type="pres">
      <dgm:prSet presAssocID="{477CAE11-1593-466A-B621-A0A141B91E6C}" presName="sibTrans" presStyleCnt="0"/>
      <dgm:spPr/>
    </dgm:pt>
    <dgm:pt modelId="{2A27F806-7B06-4547-B85E-CD62D7D0E4C1}" type="pres">
      <dgm:prSet presAssocID="{4C43CD5F-D345-4867-AEA3-B9444B9A7EAA}" presName="compositeNode" presStyleCnt="0">
        <dgm:presLayoutVars>
          <dgm:bulletEnabled val="1"/>
        </dgm:presLayoutVars>
      </dgm:prSet>
      <dgm:spPr/>
    </dgm:pt>
    <dgm:pt modelId="{E200D437-CAF8-4936-8A69-DA2115B5AE84}" type="pres">
      <dgm:prSet presAssocID="{4C43CD5F-D345-4867-AEA3-B9444B9A7EAA}" presName="bgRect" presStyleLbl="node1" presStyleIdx="3" presStyleCnt="4"/>
      <dgm:spPr/>
      <dgm:t>
        <a:bodyPr/>
        <a:lstStyle/>
        <a:p>
          <a:endParaRPr lang="ru-RU"/>
        </a:p>
      </dgm:t>
    </dgm:pt>
    <dgm:pt modelId="{43FCE4BA-A39B-4D6C-B1AB-A0D2DF03755D}" type="pres">
      <dgm:prSet presAssocID="{4C43CD5F-D345-4867-AEA3-B9444B9A7EAA}" presName="parentNode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77C1E06-F77F-4DF6-801F-8A07DFA2C2E5}" type="presOf" srcId="{4C43CD5F-D345-4867-AEA3-B9444B9A7EAA}" destId="{E200D437-CAF8-4936-8A69-DA2115B5AE84}" srcOrd="0" destOrd="0" presId="urn:microsoft.com/office/officeart/2005/8/layout/hProcess7#3"/>
    <dgm:cxn modelId="{98F96C7C-C1A0-4090-BCE3-FC8B0FCDFC08}" type="presOf" srcId="{641EE744-4CC1-480A-8257-0FB2F7C2F53F}" destId="{5DBCBD47-8EC0-4E74-8D7E-6127AF2DCC71}" srcOrd="0" destOrd="0" presId="urn:microsoft.com/office/officeart/2005/8/layout/hProcess7#3"/>
    <dgm:cxn modelId="{71788640-4763-4358-87A4-ACA0D9D75852}" srcId="{06996836-B64A-470E-AFD7-83182D491F5F}" destId="{641EE744-4CC1-480A-8257-0FB2F7C2F53F}" srcOrd="0" destOrd="0" parTransId="{30EA1A06-C2CC-40CF-A0E8-77BEE97AB665}" sibTransId="{D24AE43C-2EA9-4676-B16B-F96C9C8FEB3A}"/>
    <dgm:cxn modelId="{24E1AD65-362D-4886-848A-FD01D96CEFBE}" srcId="{5B9952F9-2AA8-4265-988E-EC89C0FCBA6E}" destId="{06996836-B64A-470E-AFD7-83182D491F5F}" srcOrd="1" destOrd="0" parTransId="{D825AF94-D3E5-4516-82C9-6E4EDF15C2D1}" sibTransId="{45D06F8B-8A79-4868-9127-C62750E80317}"/>
    <dgm:cxn modelId="{4128CA01-A121-40F2-B48A-D18DDEB025D0}" type="presOf" srcId="{E7910BC3-508A-48BA-B76A-665FFDA12BAB}" destId="{E7D0B48F-25B3-41E1-B4F5-42339100867E}" srcOrd="0" destOrd="0" presId="urn:microsoft.com/office/officeart/2005/8/layout/hProcess7#3"/>
    <dgm:cxn modelId="{025883EF-A82A-4BCF-AA6E-96469F2DBAB6}" type="presOf" srcId="{4C43CD5F-D345-4867-AEA3-B9444B9A7EAA}" destId="{43FCE4BA-A39B-4D6C-B1AB-A0D2DF03755D}" srcOrd="1" destOrd="0" presId="urn:microsoft.com/office/officeart/2005/8/layout/hProcess7#3"/>
    <dgm:cxn modelId="{0468810D-62EC-4368-8B1B-0E7E3EC18667}" type="presOf" srcId="{5344706E-4721-41E1-B64E-022F3381BBC1}" destId="{F4EF0CFA-2CC5-47E0-BBAF-BD4EAD470A90}" srcOrd="0" destOrd="0" presId="urn:microsoft.com/office/officeart/2005/8/layout/hProcess7#3"/>
    <dgm:cxn modelId="{7527DF02-7263-4D71-AB3C-159469ED4638}" type="presOf" srcId="{5344706E-4721-41E1-B64E-022F3381BBC1}" destId="{BF91BE54-D1A2-4930-A069-69B76C75A20B}" srcOrd="1" destOrd="0" presId="urn:microsoft.com/office/officeart/2005/8/layout/hProcess7#3"/>
    <dgm:cxn modelId="{E3328053-5E60-41CB-8DCA-D1E6AB5018E7}" type="presOf" srcId="{06996836-B64A-470E-AFD7-83182D491F5F}" destId="{15037047-55B5-4A49-9E46-5679224C499E}" srcOrd="1" destOrd="0" presId="urn:microsoft.com/office/officeart/2005/8/layout/hProcess7#3"/>
    <dgm:cxn modelId="{1C7199E6-D7B6-4D5F-AE06-E54AB05663DC}" srcId="{5344706E-4721-41E1-B64E-022F3381BBC1}" destId="{5A0D5C38-C86B-498F-B181-39C7B8950C88}" srcOrd="0" destOrd="0" parTransId="{8E9AF673-986F-46E7-ADB7-9F9AB6024D5E}" sibTransId="{EEA25D85-85BC-421B-BF87-604B9D5096F5}"/>
    <dgm:cxn modelId="{34990528-CCEC-48C8-BC6A-B9BFD3C46014}" type="presOf" srcId="{E7910BC3-508A-48BA-B76A-665FFDA12BAB}" destId="{7C1F361C-C244-460C-9005-9B81D5EA5894}" srcOrd="1" destOrd="0" presId="urn:microsoft.com/office/officeart/2005/8/layout/hProcess7#3"/>
    <dgm:cxn modelId="{861C6B72-6CED-4D4D-A0EB-3A5713C7176A}" type="presOf" srcId="{5ABA713B-E495-4E3C-A3F7-440328BD18AB}" destId="{C14825AE-14E4-4361-A23C-BE0EF0927C50}" srcOrd="0" destOrd="0" presId="urn:microsoft.com/office/officeart/2005/8/layout/hProcess7#3"/>
    <dgm:cxn modelId="{5EFF32B1-B8E6-4D6F-A87D-3A4B6611C67B}" type="presOf" srcId="{5B9952F9-2AA8-4265-988E-EC89C0FCBA6E}" destId="{FB27A5A0-7319-4C13-8A0D-1DF74A16EA5A}" srcOrd="0" destOrd="0" presId="urn:microsoft.com/office/officeart/2005/8/layout/hProcess7#3"/>
    <dgm:cxn modelId="{D944CF9A-88FA-4523-BD53-7A8A271D3E28}" type="presOf" srcId="{5A0D5C38-C86B-498F-B181-39C7B8950C88}" destId="{3FDD4748-C712-49F5-9F85-535B8628D134}" srcOrd="0" destOrd="0" presId="urn:microsoft.com/office/officeart/2005/8/layout/hProcess7#3"/>
    <dgm:cxn modelId="{D8790E13-F261-466F-81FB-A03771EA7524}" type="presOf" srcId="{06996836-B64A-470E-AFD7-83182D491F5F}" destId="{FFABFD33-A1B5-445D-87AE-CDC95CD69BB9}" srcOrd="0" destOrd="0" presId="urn:microsoft.com/office/officeart/2005/8/layout/hProcess7#3"/>
    <dgm:cxn modelId="{750091EC-C266-48BB-BEFE-4072BA3E55EA}" srcId="{5B9952F9-2AA8-4265-988E-EC89C0FCBA6E}" destId="{E7910BC3-508A-48BA-B76A-665FFDA12BAB}" srcOrd="0" destOrd="0" parTransId="{F8040FBF-7D9B-445E-B236-375C07A7D937}" sibTransId="{9F20C724-D06F-45A1-80B6-171088C0FB96}"/>
    <dgm:cxn modelId="{2512EC26-4B25-472E-BE26-E8BCE6267468}" srcId="{5B9952F9-2AA8-4265-988E-EC89C0FCBA6E}" destId="{5344706E-4721-41E1-B64E-022F3381BBC1}" srcOrd="2" destOrd="0" parTransId="{5ED36CD1-EF57-4B8A-B79F-5E732E27CB4F}" sibTransId="{477CAE11-1593-466A-B621-A0A141B91E6C}"/>
    <dgm:cxn modelId="{50A28AFB-7B18-4E86-930D-54DFE6700F67}" srcId="{5B9952F9-2AA8-4265-988E-EC89C0FCBA6E}" destId="{4C43CD5F-D345-4867-AEA3-B9444B9A7EAA}" srcOrd="3" destOrd="0" parTransId="{5BF452C1-3AC2-496A-B3F5-57683F406BE7}" sibTransId="{FB891C06-C876-482F-A14D-B779DE2C7671}"/>
    <dgm:cxn modelId="{B03E45E2-9987-449C-8725-F0EAD8903C32}" srcId="{E7910BC3-508A-48BA-B76A-665FFDA12BAB}" destId="{5ABA713B-E495-4E3C-A3F7-440328BD18AB}" srcOrd="0" destOrd="0" parTransId="{DB37563B-34C7-47B5-AD5E-0F012F018A40}" sibTransId="{392B8DCF-4617-4B99-8CAC-689917F268FF}"/>
    <dgm:cxn modelId="{70119D97-F0ED-4A98-AA17-3E5D52688765}" type="presParOf" srcId="{FB27A5A0-7319-4C13-8A0D-1DF74A16EA5A}" destId="{17DE3FE7-12DE-4BB6-BAC5-D9B94B4AE00C}" srcOrd="0" destOrd="0" presId="urn:microsoft.com/office/officeart/2005/8/layout/hProcess7#3"/>
    <dgm:cxn modelId="{084A4F72-75F3-4B4F-B6B1-769E869AE8EB}" type="presParOf" srcId="{17DE3FE7-12DE-4BB6-BAC5-D9B94B4AE00C}" destId="{E7D0B48F-25B3-41E1-B4F5-42339100867E}" srcOrd="0" destOrd="0" presId="urn:microsoft.com/office/officeart/2005/8/layout/hProcess7#3"/>
    <dgm:cxn modelId="{07BB459B-3B03-4D27-A14F-0ADF49ED0A0A}" type="presParOf" srcId="{17DE3FE7-12DE-4BB6-BAC5-D9B94B4AE00C}" destId="{7C1F361C-C244-460C-9005-9B81D5EA5894}" srcOrd="1" destOrd="0" presId="urn:microsoft.com/office/officeart/2005/8/layout/hProcess7#3"/>
    <dgm:cxn modelId="{4297E5B7-3434-4F57-805F-CF4F4A4D3F8E}" type="presParOf" srcId="{17DE3FE7-12DE-4BB6-BAC5-D9B94B4AE00C}" destId="{C14825AE-14E4-4361-A23C-BE0EF0927C50}" srcOrd="2" destOrd="0" presId="urn:microsoft.com/office/officeart/2005/8/layout/hProcess7#3"/>
    <dgm:cxn modelId="{006D3DF2-762B-4DBB-A29E-0F8DBD3B2B0F}" type="presParOf" srcId="{FB27A5A0-7319-4C13-8A0D-1DF74A16EA5A}" destId="{246A7D42-F0A0-42B3-A040-88DA76501AC7}" srcOrd="1" destOrd="0" presId="urn:microsoft.com/office/officeart/2005/8/layout/hProcess7#3"/>
    <dgm:cxn modelId="{DBA281E8-F453-4638-8560-6E7C7315DBC2}" type="presParOf" srcId="{FB27A5A0-7319-4C13-8A0D-1DF74A16EA5A}" destId="{D4255201-03C1-4760-BBA5-AEAB42C9F168}" srcOrd="2" destOrd="0" presId="urn:microsoft.com/office/officeart/2005/8/layout/hProcess7#3"/>
    <dgm:cxn modelId="{1A9BDBE2-F2AD-4FE7-B7F8-A76E9FA1EE2A}" type="presParOf" srcId="{D4255201-03C1-4760-BBA5-AEAB42C9F168}" destId="{B09FAA66-CB4F-486D-B9DA-BFB77D4E28B9}" srcOrd="0" destOrd="0" presId="urn:microsoft.com/office/officeart/2005/8/layout/hProcess7#3"/>
    <dgm:cxn modelId="{0D71F6A1-B13B-443E-9FB1-E8EF15C249C6}" type="presParOf" srcId="{D4255201-03C1-4760-BBA5-AEAB42C9F168}" destId="{8AFD84C4-43AF-4999-8D08-CFF702CB8DD0}" srcOrd="1" destOrd="0" presId="urn:microsoft.com/office/officeart/2005/8/layout/hProcess7#3"/>
    <dgm:cxn modelId="{00585253-B17B-4659-A305-35DB00ABBFDB}" type="presParOf" srcId="{D4255201-03C1-4760-BBA5-AEAB42C9F168}" destId="{DCAF4EF5-C337-474E-ABAF-B0AE76BCFA02}" srcOrd="2" destOrd="0" presId="urn:microsoft.com/office/officeart/2005/8/layout/hProcess7#3"/>
    <dgm:cxn modelId="{A913C9BB-52B7-46F9-BB65-52EA4C1F9537}" type="presParOf" srcId="{FB27A5A0-7319-4C13-8A0D-1DF74A16EA5A}" destId="{8C7A1DA7-CA35-4D39-825A-6B41BF74DCBA}" srcOrd="3" destOrd="0" presId="urn:microsoft.com/office/officeart/2005/8/layout/hProcess7#3"/>
    <dgm:cxn modelId="{C071C4ED-C656-4A81-8884-BF74CC29DA1E}" type="presParOf" srcId="{FB27A5A0-7319-4C13-8A0D-1DF74A16EA5A}" destId="{FD6D3103-9C95-4569-9331-B5FE130FE6E4}" srcOrd="4" destOrd="0" presId="urn:microsoft.com/office/officeart/2005/8/layout/hProcess7#3"/>
    <dgm:cxn modelId="{79667E80-13D0-4012-935B-3406ACD1EA90}" type="presParOf" srcId="{FD6D3103-9C95-4569-9331-B5FE130FE6E4}" destId="{FFABFD33-A1B5-445D-87AE-CDC95CD69BB9}" srcOrd="0" destOrd="0" presId="urn:microsoft.com/office/officeart/2005/8/layout/hProcess7#3"/>
    <dgm:cxn modelId="{81FA59D0-38A9-43F6-BFCE-9CF44C577241}" type="presParOf" srcId="{FD6D3103-9C95-4569-9331-B5FE130FE6E4}" destId="{15037047-55B5-4A49-9E46-5679224C499E}" srcOrd="1" destOrd="0" presId="urn:microsoft.com/office/officeart/2005/8/layout/hProcess7#3"/>
    <dgm:cxn modelId="{262B66A6-DA34-4567-B186-35A47491C5DA}" type="presParOf" srcId="{FD6D3103-9C95-4569-9331-B5FE130FE6E4}" destId="{5DBCBD47-8EC0-4E74-8D7E-6127AF2DCC71}" srcOrd="2" destOrd="0" presId="urn:microsoft.com/office/officeart/2005/8/layout/hProcess7#3"/>
    <dgm:cxn modelId="{C4DF1760-FE79-4691-91DE-5879126B1813}" type="presParOf" srcId="{FB27A5A0-7319-4C13-8A0D-1DF74A16EA5A}" destId="{2B4C6B74-F2B7-4317-BC0F-C74A8EE3B921}" srcOrd="5" destOrd="0" presId="urn:microsoft.com/office/officeart/2005/8/layout/hProcess7#3"/>
    <dgm:cxn modelId="{0D071D18-6D6E-4ACD-AECB-C8EC5B343562}" type="presParOf" srcId="{FB27A5A0-7319-4C13-8A0D-1DF74A16EA5A}" destId="{D61BFECF-D3A7-47C9-BF6E-83AC6B1A6563}" srcOrd="6" destOrd="0" presId="urn:microsoft.com/office/officeart/2005/8/layout/hProcess7#3"/>
    <dgm:cxn modelId="{85419F4B-06DF-4C5D-9620-32C09C3E63A2}" type="presParOf" srcId="{D61BFECF-D3A7-47C9-BF6E-83AC6B1A6563}" destId="{D4D35B2A-12F1-4E9B-9603-7B0F8814D1BB}" srcOrd="0" destOrd="0" presId="urn:microsoft.com/office/officeart/2005/8/layout/hProcess7#3"/>
    <dgm:cxn modelId="{9A87E839-D96F-46FD-902B-55FD727D9640}" type="presParOf" srcId="{D61BFECF-D3A7-47C9-BF6E-83AC6B1A6563}" destId="{5884E9C5-DE8C-4E3F-BF54-23F49987D3EF}" srcOrd="1" destOrd="0" presId="urn:microsoft.com/office/officeart/2005/8/layout/hProcess7#3"/>
    <dgm:cxn modelId="{AF72705D-04C1-4892-BE83-99B49728A8CF}" type="presParOf" srcId="{D61BFECF-D3A7-47C9-BF6E-83AC6B1A6563}" destId="{B47EBD12-C684-42BE-90F6-4208A9EC67A3}" srcOrd="2" destOrd="0" presId="urn:microsoft.com/office/officeart/2005/8/layout/hProcess7#3"/>
    <dgm:cxn modelId="{A1AE2BE1-4BA7-4716-B54C-8EB318D6B443}" type="presParOf" srcId="{FB27A5A0-7319-4C13-8A0D-1DF74A16EA5A}" destId="{C6C08A8D-2131-4806-B088-8D2C139F1B56}" srcOrd="7" destOrd="0" presId="urn:microsoft.com/office/officeart/2005/8/layout/hProcess7#3"/>
    <dgm:cxn modelId="{F77E3DAA-DD6E-4168-8B40-1DC993EFCB11}" type="presParOf" srcId="{FB27A5A0-7319-4C13-8A0D-1DF74A16EA5A}" destId="{610528BA-4700-4A51-8EA6-E3B5111BA064}" srcOrd="8" destOrd="0" presId="urn:microsoft.com/office/officeart/2005/8/layout/hProcess7#3"/>
    <dgm:cxn modelId="{872227E4-8779-4049-BD29-DF20DBBBD6DA}" type="presParOf" srcId="{610528BA-4700-4A51-8EA6-E3B5111BA064}" destId="{F4EF0CFA-2CC5-47E0-BBAF-BD4EAD470A90}" srcOrd="0" destOrd="0" presId="urn:microsoft.com/office/officeart/2005/8/layout/hProcess7#3"/>
    <dgm:cxn modelId="{6930084B-55E2-4449-BBBE-208EA3FAE260}" type="presParOf" srcId="{610528BA-4700-4A51-8EA6-E3B5111BA064}" destId="{BF91BE54-D1A2-4930-A069-69B76C75A20B}" srcOrd="1" destOrd="0" presId="urn:microsoft.com/office/officeart/2005/8/layout/hProcess7#3"/>
    <dgm:cxn modelId="{50609A48-FA3D-46EB-B48F-7100D9AF01B7}" type="presParOf" srcId="{610528BA-4700-4A51-8EA6-E3B5111BA064}" destId="{3FDD4748-C712-49F5-9F85-535B8628D134}" srcOrd="2" destOrd="0" presId="urn:microsoft.com/office/officeart/2005/8/layout/hProcess7#3"/>
    <dgm:cxn modelId="{48AED2AD-C934-470B-B0E8-8B4935E5A19D}" type="presParOf" srcId="{FB27A5A0-7319-4C13-8A0D-1DF74A16EA5A}" destId="{825B02E0-59ED-4618-B32B-E0D123A1E656}" srcOrd="9" destOrd="0" presId="urn:microsoft.com/office/officeart/2005/8/layout/hProcess7#3"/>
    <dgm:cxn modelId="{E763F9A1-EFB8-438B-8C91-0FFB3F07F9B5}" type="presParOf" srcId="{FB27A5A0-7319-4C13-8A0D-1DF74A16EA5A}" destId="{113862E9-BED1-4A27-828B-7C3BCC57FB8B}" srcOrd="10" destOrd="0" presId="urn:microsoft.com/office/officeart/2005/8/layout/hProcess7#3"/>
    <dgm:cxn modelId="{B283B5A6-304C-43D0-88B8-2BAB4E816C65}" type="presParOf" srcId="{113862E9-BED1-4A27-828B-7C3BCC57FB8B}" destId="{BFA9D81A-3BFF-49C7-8589-80FFCCFBB18A}" srcOrd="0" destOrd="0" presId="urn:microsoft.com/office/officeart/2005/8/layout/hProcess7#3"/>
    <dgm:cxn modelId="{B29A4F3B-72C5-4BBF-9478-3781930B35AA}" type="presParOf" srcId="{113862E9-BED1-4A27-828B-7C3BCC57FB8B}" destId="{901924F0-D4D9-4A00-84B7-ACF036158A70}" srcOrd="1" destOrd="0" presId="urn:microsoft.com/office/officeart/2005/8/layout/hProcess7#3"/>
    <dgm:cxn modelId="{68204181-7656-4290-BEE9-89702049967D}" type="presParOf" srcId="{113862E9-BED1-4A27-828B-7C3BCC57FB8B}" destId="{19FB9C95-83CE-4876-8A20-F840BF7453D3}" srcOrd="2" destOrd="0" presId="urn:microsoft.com/office/officeart/2005/8/layout/hProcess7#3"/>
    <dgm:cxn modelId="{C0E00E34-0747-42D8-A09C-5FED53F868B7}" type="presParOf" srcId="{FB27A5A0-7319-4C13-8A0D-1DF74A16EA5A}" destId="{D1B333D4-920E-4B1C-B60E-C27A0DB994D0}" srcOrd="11" destOrd="0" presId="urn:microsoft.com/office/officeart/2005/8/layout/hProcess7#3"/>
    <dgm:cxn modelId="{73BC08FC-6D5F-4D14-8799-FECA805E386E}" type="presParOf" srcId="{FB27A5A0-7319-4C13-8A0D-1DF74A16EA5A}" destId="{2A27F806-7B06-4547-B85E-CD62D7D0E4C1}" srcOrd="12" destOrd="0" presId="urn:microsoft.com/office/officeart/2005/8/layout/hProcess7#3"/>
    <dgm:cxn modelId="{BF94B8BB-BD01-4188-910F-A06C76D27F89}" type="presParOf" srcId="{2A27F806-7B06-4547-B85E-CD62D7D0E4C1}" destId="{E200D437-CAF8-4936-8A69-DA2115B5AE84}" srcOrd="0" destOrd="0" presId="urn:microsoft.com/office/officeart/2005/8/layout/hProcess7#3"/>
    <dgm:cxn modelId="{E5035225-8578-4B9C-9BAC-F9C959FFB58C}" type="presParOf" srcId="{2A27F806-7B06-4547-B85E-CD62D7D0E4C1}" destId="{43FCE4BA-A39B-4D6C-B1AB-A0D2DF03755D}" srcOrd="1" destOrd="0" presId="urn:microsoft.com/office/officeart/2005/8/layout/hProcess7#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7F0208-F4C0-4029-93D0-B73C1A7B7B05}" type="doc">
      <dgm:prSet loTypeId="urn:microsoft.com/office/officeart/2005/8/layout/v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78B3A86-D9B4-4707-BFD2-3F06DAA26E57}">
      <dgm:prSet phldrT="[Текст]"/>
      <dgm:spPr/>
      <dgm:t>
        <a:bodyPr/>
        <a:lstStyle/>
        <a:p>
          <a:r>
            <a:rPr lang="ru-RU" b="1" dirty="0" smtClean="0"/>
            <a:t>24 февраля</a:t>
          </a:r>
          <a:endParaRPr lang="ru-RU" b="1" dirty="0"/>
        </a:p>
      </dgm:t>
    </dgm:pt>
    <dgm:pt modelId="{100F9340-9CF3-43AE-8DBF-840392576E57}" type="parTrans" cxnId="{AEFF277B-3935-4B1C-926D-CD81E142D418}">
      <dgm:prSet/>
      <dgm:spPr/>
      <dgm:t>
        <a:bodyPr/>
        <a:lstStyle/>
        <a:p>
          <a:endParaRPr lang="ru-RU"/>
        </a:p>
      </dgm:t>
    </dgm:pt>
    <dgm:pt modelId="{8A0694A3-1AA2-4F0A-B15F-F14005898A34}" type="sibTrans" cxnId="{AEFF277B-3935-4B1C-926D-CD81E142D418}">
      <dgm:prSet/>
      <dgm:spPr/>
      <dgm:t>
        <a:bodyPr/>
        <a:lstStyle/>
        <a:p>
          <a:endParaRPr lang="ru-RU"/>
        </a:p>
      </dgm:t>
    </dgm:pt>
    <dgm:pt modelId="{933C94FE-9174-48BD-B619-2E4A85258048}">
      <dgm:prSet phldrT="[Текст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b="1" dirty="0" smtClean="0"/>
            <a:t>26 февраля</a:t>
          </a:r>
          <a:endParaRPr lang="ru-RU" b="1" dirty="0"/>
        </a:p>
      </dgm:t>
    </dgm:pt>
    <dgm:pt modelId="{E3141A90-A903-4A64-B145-BF1F5EFE5515}" type="parTrans" cxnId="{EDFB7F0B-0F25-4A2D-B9DE-B69565D44802}">
      <dgm:prSet/>
      <dgm:spPr/>
      <dgm:t>
        <a:bodyPr/>
        <a:lstStyle/>
        <a:p>
          <a:endParaRPr lang="ru-RU"/>
        </a:p>
      </dgm:t>
    </dgm:pt>
    <dgm:pt modelId="{1A38C995-0004-41E7-AE24-7A9EFF34CB60}" type="sibTrans" cxnId="{EDFB7F0B-0F25-4A2D-B9DE-B69565D44802}">
      <dgm:prSet/>
      <dgm:spPr/>
      <dgm:t>
        <a:bodyPr/>
        <a:lstStyle/>
        <a:p>
          <a:endParaRPr lang="ru-RU"/>
        </a:p>
      </dgm:t>
    </dgm:pt>
    <dgm:pt modelId="{ECFED3D1-312A-40D4-83FD-51A548BCC2EC}">
      <dgm:prSet phldrT="[Текст]" custT="1"/>
      <dgm:spPr/>
      <dgm:t>
        <a:bodyPr/>
        <a:lstStyle/>
        <a:p>
          <a:pPr algn="ctr"/>
          <a:endParaRPr lang="ru-RU" sz="3600" b="1" dirty="0">
            <a:solidFill>
              <a:schemeClr val="accent6">
                <a:lumMod val="50000"/>
              </a:schemeClr>
            </a:solidFill>
          </a:endParaRPr>
        </a:p>
      </dgm:t>
    </dgm:pt>
    <dgm:pt modelId="{0FF0E0C9-AE32-4490-BD71-B0EE97359284}" type="parTrans" cxnId="{34452BA6-1565-4D9B-AE54-5BEDA81C1E5D}">
      <dgm:prSet/>
      <dgm:spPr/>
      <dgm:t>
        <a:bodyPr/>
        <a:lstStyle/>
        <a:p>
          <a:endParaRPr lang="ru-RU"/>
        </a:p>
      </dgm:t>
    </dgm:pt>
    <dgm:pt modelId="{931910B1-DC1A-4BFF-B835-315CC93C5DB5}" type="sibTrans" cxnId="{34452BA6-1565-4D9B-AE54-5BEDA81C1E5D}">
      <dgm:prSet/>
      <dgm:spPr/>
      <dgm:t>
        <a:bodyPr/>
        <a:lstStyle/>
        <a:p>
          <a:endParaRPr lang="ru-RU"/>
        </a:p>
      </dgm:t>
    </dgm:pt>
    <dgm:pt modelId="{45473C0A-BF14-492F-BB94-C3CC457B02F4}">
      <dgm:prSet phldrT="[Текст]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300" b="1" dirty="0" smtClean="0">
            <a:solidFill>
              <a:srgbClr val="002060"/>
            </a:solidFill>
          </a:endParaRPr>
        </a:p>
      </dgm:t>
    </dgm:pt>
    <dgm:pt modelId="{6127E290-31ED-424C-802A-7FE7A51AAA3F}" type="parTrans" cxnId="{5AF6619C-CA1C-42FE-8036-945FC366243B}">
      <dgm:prSet/>
      <dgm:spPr/>
      <dgm:t>
        <a:bodyPr/>
        <a:lstStyle/>
        <a:p>
          <a:endParaRPr lang="ru-RU"/>
        </a:p>
      </dgm:t>
    </dgm:pt>
    <dgm:pt modelId="{0A3E9CB8-4F6A-44A0-90FC-7C978DF54A05}" type="sibTrans" cxnId="{5AF6619C-CA1C-42FE-8036-945FC366243B}">
      <dgm:prSet/>
      <dgm:spPr/>
      <dgm:t>
        <a:bodyPr/>
        <a:lstStyle/>
        <a:p>
          <a:endParaRPr lang="ru-RU"/>
        </a:p>
      </dgm:t>
    </dgm:pt>
    <dgm:pt modelId="{0CBEC9AC-C831-46E2-93DE-1C74B1EF3C8E}">
      <dgm:prSet phldrT="[Текст]"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600" b="1" dirty="0" smtClean="0">
              <a:solidFill>
                <a:srgbClr val="002060"/>
              </a:solidFill>
            </a:rPr>
            <a:t>  Ориентировочный срок размещения в личном кабинете школы на ФИСОКО ее рискового профиля (РПШ)</a:t>
          </a:r>
          <a:endParaRPr lang="ru-RU" sz="2300" b="1" dirty="0" smtClean="0">
            <a:solidFill>
              <a:srgbClr val="002060"/>
            </a:solidFill>
          </a:endParaRPr>
        </a:p>
      </dgm:t>
    </dgm:pt>
    <dgm:pt modelId="{86E764C8-04B2-44C4-BDF5-66A7D2DB63B2}" type="sibTrans" cxnId="{2F13173E-D57E-4125-8862-CD2578740F77}">
      <dgm:prSet/>
      <dgm:spPr/>
      <dgm:t>
        <a:bodyPr/>
        <a:lstStyle/>
        <a:p>
          <a:endParaRPr lang="ru-RU"/>
        </a:p>
      </dgm:t>
    </dgm:pt>
    <dgm:pt modelId="{19F45F4D-CA0B-4D2B-8B7A-C70A13F40F11}" type="parTrans" cxnId="{2F13173E-D57E-4125-8862-CD2578740F77}">
      <dgm:prSet/>
      <dgm:spPr/>
      <dgm:t>
        <a:bodyPr/>
        <a:lstStyle/>
        <a:p>
          <a:endParaRPr lang="ru-RU"/>
        </a:p>
      </dgm:t>
    </dgm:pt>
    <dgm:pt modelId="{1E5CD345-2C0B-42C2-BCEB-C0D381AE1940}">
      <dgm:prSet phldrT="[Текст]" custT="1"/>
      <dgm:spPr/>
      <dgm:t>
        <a:bodyPr/>
        <a:lstStyle/>
        <a:p>
          <a:pPr algn="ctr"/>
          <a:r>
            <a:rPr lang="ru-RU" sz="3600" b="1" dirty="0" smtClean="0">
              <a:solidFill>
                <a:schemeClr val="accent6">
                  <a:lumMod val="50000"/>
                </a:schemeClr>
              </a:solidFill>
            </a:rPr>
            <a:t> состоится </a:t>
          </a:r>
          <a:r>
            <a:rPr lang="ru-RU" sz="3600" b="1" dirty="0" err="1" smtClean="0">
              <a:solidFill>
                <a:schemeClr val="accent6">
                  <a:lumMod val="50000"/>
                </a:schemeClr>
              </a:solidFill>
            </a:rPr>
            <a:t>вебинар</a:t>
          </a:r>
          <a:r>
            <a:rPr lang="ru-RU" sz="3600" b="1" dirty="0" smtClean="0">
              <a:solidFill>
                <a:schemeClr val="accent6">
                  <a:lumMod val="50000"/>
                </a:schemeClr>
              </a:solidFill>
            </a:rPr>
            <a:t> «Адресная поддержка 500+» для координаторов и кураторов проекта. </a:t>
          </a:r>
          <a:endParaRPr lang="ru-RU" sz="3600" b="1" dirty="0">
            <a:solidFill>
              <a:schemeClr val="accent6">
                <a:lumMod val="50000"/>
              </a:schemeClr>
            </a:solidFill>
          </a:endParaRPr>
        </a:p>
      </dgm:t>
    </dgm:pt>
    <dgm:pt modelId="{58F13A56-79BE-4F90-B79A-55A1C9F0A5FB}" type="parTrans" cxnId="{E8859B19-3859-4F94-8C0A-04A70EA46CF6}">
      <dgm:prSet/>
      <dgm:spPr/>
      <dgm:t>
        <a:bodyPr/>
        <a:lstStyle/>
        <a:p>
          <a:endParaRPr lang="ru-RU"/>
        </a:p>
      </dgm:t>
    </dgm:pt>
    <dgm:pt modelId="{BC9BF6F3-4AA8-4F02-A05D-2112E3ED6274}" type="sibTrans" cxnId="{E8859B19-3859-4F94-8C0A-04A70EA46CF6}">
      <dgm:prSet/>
      <dgm:spPr/>
      <dgm:t>
        <a:bodyPr/>
        <a:lstStyle/>
        <a:p>
          <a:endParaRPr lang="ru-RU"/>
        </a:p>
      </dgm:t>
    </dgm:pt>
    <dgm:pt modelId="{0B00DCC6-42AD-4BF0-AD2A-3B0CE0540A9F}" type="pres">
      <dgm:prSet presAssocID="{2F7F0208-F4C0-4029-93D0-B73C1A7B7B0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7F98309-60D0-411D-A8B2-E6302439AE53}" type="pres">
      <dgm:prSet presAssocID="{478B3A86-D9B4-4707-BFD2-3F06DAA26E57}" presName="linNode" presStyleCnt="0"/>
      <dgm:spPr/>
    </dgm:pt>
    <dgm:pt modelId="{39E67263-A835-4899-846C-C5AEFA5D65C1}" type="pres">
      <dgm:prSet presAssocID="{478B3A86-D9B4-4707-BFD2-3F06DAA26E57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22F91D-ABA1-4672-A0C4-C2FA6BA1BA57}" type="pres">
      <dgm:prSet presAssocID="{478B3A86-D9B4-4707-BFD2-3F06DAA26E57}" presName="childShp" presStyleLbl="bgAccFollowNode1" presStyleIdx="0" presStyleCnt="2" custLinFactNeighborX="14280" custLinFactNeighborY="-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A15607-E3DA-4796-B945-377B2932037E}" type="pres">
      <dgm:prSet presAssocID="{8A0694A3-1AA2-4F0A-B15F-F14005898A34}" presName="spacing" presStyleCnt="0"/>
      <dgm:spPr/>
    </dgm:pt>
    <dgm:pt modelId="{5F0813D0-5F82-4AED-B84F-08818B1DE744}" type="pres">
      <dgm:prSet presAssocID="{933C94FE-9174-48BD-B619-2E4A85258048}" presName="linNode" presStyleCnt="0"/>
      <dgm:spPr/>
    </dgm:pt>
    <dgm:pt modelId="{B0DC334A-A46A-4F66-B2F8-9346DFA7278C}" type="pres">
      <dgm:prSet presAssocID="{933C94FE-9174-48BD-B619-2E4A85258048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B5878E-C36C-4DF9-AE21-1FFECB83BF08}" type="pres">
      <dgm:prSet presAssocID="{933C94FE-9174-48BD-B619-2E4A85258048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5E3C71-7ACB-456D-9FE3-BF3863451F71}" type="presOf" srcId="{2F7F0208-F4C0-4029-93D0-B73C1A7B7B05}" destId="{0B00DCC6-42AD-4BF0-AD2A-3B0CE0540A9F}" srcOrd="0" destOrd="0" presId="urn:microsoft.com/office/officeart/2005/8/layout/vList6"/>
    <dgm:cxn modelId="{2F13173E-D57E-4125-8862-CD2578740F77}" srcId="{478B3A86-D9B4-4707-BFD2-3F06DAA26E57}" destId="{0CBEC9AC-C831-46E2-93DE-1C74B1EF3C8E}" srcOrd="1" destOrd="0" parTransId="{19F45F4D-CA0B-4D2B-8B7A-C70A13F40F11}" sibTransId="{86E764C8-04B2-44C4-BDF5-66A7D2DB63B2}"/>
    <dgm:cxn modelId="{5AF6619C-CA1C-42FE-8036-945FC366243B}" srcId="{478B3A86-D9B4-4707-BFD2-3F06DAA26E57}" destId="{45473C0A-BF14-492F-BB94-C3CC457B02F4}" srcOrd="0" destOrd="0" parTransId="{6127E290-31ED-424C-802A-7FE7A51AAA3F}" sibTransId="{0A3E9CB8-4F6A-44A0-90FC-7C978DF54A05}"/>
    <dgm:cxn modelId="{51170F64-5DE4-4353-B89F-B93143BAEEE5}" type="presOf" srcId="{478B3A86-D9B4-4707-BFD2-3F06DAA26E57}" destId="{39E67263-A835-4899-846C-C5AEFA5D65C1}" srcOrd="0" destOrd="0" presId="urn:microsoft.com/office/officeart/2005/8/layout/vList6"/>
    <dgm:cxn modelId="{AEFF277B-3935-4B1C-926D-CD81E142D418}" srcId="{2F7F0208-F4C0-4029-93D0-B73C1A7B7B05}" destId="{478B3A86-D9B4-4707-BFD2-3F06DAA26E57}" srcOrd="0" destOrd="0" parTransId="{100F9340-9CF3-43AE-8DBF-840392576E57}" sibTransId="{8A0694A3-1AA2-4F0A-B15F-F14005898A34}"/>
    <dgm:cxn modelId="{EDFB7F0B-0F25-4A2D-B9DE-B69565D44802}" srcId="{2F7F0208-F4C0-4029-93D0-B73C1A7B7B05}" destId="{933C94FE-9174-48BD-B619-2E4A85258048}" srcOrd="1" destOrd="0" parTransId="{E3141A90-A903-4A64-B145-BF1F5EFE5515}" sibTransId="{1A38C995-0004-41E7-AE24-7A9EFF34CB60}"/>
    <dgm:cxn modelId="{9112F213-52A9-49FF-9B4F-798D7CE5DBC7}" type="presOf" srcId="{0CBEC9AC-C831-46E2-93DE-1C74B1EF3C8E}" destId="{1622F91D-ABA1-4672-A0C4-C2FA6BA1BA57}" srcOrd="0" destOrd="1" presId="urn:microsoft.com/office/officeart/2005/8/layout/vList6"/>
    <dgm:cxn modelId="{E8859B19-3859-4F94-8C0A-04A70EA46CF6}" srcId="{933C94FE-9174-48BD-B619-2E4A85258048}" destId="{1E5CD345-2C0B-42C2-BCEB-C0D381AE1940}" srcOrd="1" destOrd="0" parTransId="{58F13A56-79BE-4F90-B79A-55A1C9F0A5FB}" sibTransId="{BC9BF6F3-4AA8-4F02-A05D-2112E3ED6274}"/>
    <dgm:cxn modelId="{9E6FC393-D513-4F52-A04D-38B159EA7392}" type="presOf" srcId="{45473C0A-BF14-492F-BB94-C3CC457B02F4}" destId="{1622F91D-ABA1-4672-A0C4-C2FA6BA1BA57}" srcOrd="0" destOrd="0" presId="urn:microsoft.com/office/officeart/2005/8/layout/vList6"/>
    <dgm:cxn modelId="{4FBCFD96-BF67-4015-BF28-A06A5FB52AF6}" type="presOf" srcId="{ECFED3D1-312A-40D4-83FD-51A548BCC2EC}" destId="{4CB5878E-C36C-4DF9-AE21-1FFECB83BF08}" srcOrd="0" destOrd="0" presId="urn:microsoft.com/office/officeart/2005/8/layout/vList6"/>
    <dgm:cxn modelId="{34452BA6-1565-4D9B-AE54-5BEDA81C1E5D}" srcId="{933C94FE-9174-48BD-B619-2E4A85258048}" destId="{ECFED3D1-312A-40D4-83FD-51A548BCC2EC}" srcOrd="0" destOrd="0" parTransId="{0FF0E0C9-AE32-4490-BD71-B0EE97359284}" sibTransId="{931910B1-DC1A-4BFF-B835-315CC93C5DB5}"/>
    <dgm:cxn modelId="{82E2CF2A-8ECD-4139-89A0-144F01712266}" type="presOf" srcId="{933C94FE-9174-48BD-B619-2E4A85258048}" destId="{B0DC334A-A46A-4F66-B2F8-9346DFA7278C}" srcOrd="0" destOrd="0" presId="urn:microsoft.com/office/officeart/2005/8/layout/vList6"/>
    <dgm:cxn modelId="{E48D01E6-796A-42C9-B1DA-38C5813763DF}" type="presOf" srcId="{1E5CD345-2C0B-42C2-BCEB-C0D381AE1940}" destId="{4CB5878E-C36C-4DF9-AE21-1FFECB83BF08}" srcOrd="0" destOrd="1" presId="urn:microsoft.com/office/officeart/2005/8/layout/vList6"/>
    <dgm:cxn modelId="{774B3F38-567E-46E6-81A1-6A4828AEDA34}" type="presParOf" srcId="{0B00DCC6-42AD-4BF0-AD2A-3B0CE0540A9F}" destId="{27F98309-60D0-411D-A8B2-E6302439AE53}" srcOrd="0" destOrd="0" presId="urn:microsoft.com/office/officeart/2005/8/layout/vList6"/>
    <dgm:cxn modelId="{0D38A34D-038E-4539-9FA3-418570CE2081}" type="presParOf" srcId="{27F98309-60D0-411D-A8B2-E6302439AE53}" destId="{39E67263-A835-4899-846C-C5AEFA5D65C1}" srcOrd="0" destOrd="0" presId="urn:microsoft.com/office/officeart/2005/8/layout/vList6"/>
    <dgm:cxn modelId="{F25F942A-AC4A-436B-88C9-5F466BC8E720}" type="presParOf" srcId="{27F98309-60D0-411D-A8B2-E6302439AE53}" destId="{1622F91D-ABA1-4672-A0C4-C2FA6BA1BA57}" srcOrd="1" destOrd="0" presId="urn:microsoft.com/office/officeart/2005/8/layout/vList6"/>
    <dgm:cxn modelId="{E325970E-46FA-47F9-9C07-3E60B782A6F5}" type="presParOf" srcId="{0B00DCC6-42AD-4BF0-AD2A-3B0CE0540A9F}" destId="{B8A15607-E3DA-4796-B945-377B2932037E}" srcOrd="1" destOrd="0" presId="urn:microsoft.com/office/officeart/2005/8/layout/vList6"/>
    <dgm:cxn modelId="{0214F832-1377-437F-8272-B47CBE1D6910}" type="presParOf" srcId="{0B00DCC6-42AD-4BF0-AD2A-3B0CE0540A9F}" destId="{5F0813D0-5F82-4AED-B84F-08818B1DE744}" srcOrd="2" destOrd="0" presId="urn:microsoft.com/office/officeart/2005/8/layout/vList6"/>
    <dgm:cxn modelId="{EAC3CA88-FB7B-4E23-9DD4-0F407615FC0D}" type="presParOf" srcId="{5F0813D0-5F82-4AED-B84F-08818B1DE744}" destId="{B0DC334A-A46A-4F66-B2F8-9346DFA7278C}" srcOrd="0" destOrd="0" presId="urn:microsoft.com/office/officeart/2005/8/layout/vList6"/>
    <dgm:cxn modelId="{EEC08E7E-A90C-4D9D-9491-10DEBC480E59}" type="presParOf" srcId="{5F0813D0-5F82-4AED-B84F-08818B1DE744}" destId="{4CB5878E-C36C-4DF9-AE21-1FFECB83BF08}" srcOrd="1" destOrd="0" presId="urn:microsoft.com/office/officeart/2005/8/layout/vList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4FC585-C2E7-4190-9BCD-4FE71CF22DB2}" type="doc">
      <dgm:prSet loTypeId="urn:microsoft.com/office/officeart/2005/8/layout/chevron1" loCatId="process" qsTypeId="urn:microsoft.com/office/officeart/2005/8/quickstyle/simple1" qsCatId="simple" csTypeId="urn:microsoft.com/office/officeart/2005/8/colors/accent1_4" csCatId="accent1" phldr="1"/>
      <dgm:spPr/>
    </dgm:pt>
    <dgm:pt modelId="{1610FCE3-6982-4F35-8310-552BAE03ED9C}">
      <dgm:prSet phldrT="[Текст]" custT="1"/>
      <dgm:spPr/>
      <dgm:t>
        <a:bodyPr/>
        <a:lstStyle/>
        <a:p>
          <a:endParaRPr lang="ru-RU" dirty="0"/>
        </a:p>
      </dgm:t>
    </dgm:pt>
    <dgm:pt modelId="{04236B5E-3440-42E1-ADE3-6C20DC21EE26}" type="parTrans" cxnId="{13FD1F2B-2740-4AF1-8E62-486409CBDDBE}">
      <dgm:prSet/>
      <dgm:spPr/>
      <dgm:t>
        <a:bodyPr/>
        <a:lstStyle/>
        <a:p>
          <a:endParaRPr lang="ru-RU"/>
        </a:p>
      </dgm:t>
    </dgm:pt>
    <dgm:pt modelId="{4FBF52C9-DFF4-420D-9635-687A69F6C1BD}" type="sibTrans" cxnId="{13FD1F2B-2740-4AF1-8E62-486409CBDDBE}">
      <dgm:prSet/>
      <dgm:spPr/>
      <dgm:t>
        <a:bodyPr/>
        <a:lstStyle/>
        <a:p>
          <a:endParaRPr lang="ru-RU"/>
        </a:p>
      </dgm:t>
    </dgm:pt>
    <dgm:pt modelId="{611698F3-041E-4269-B7A1-958BF4079EDE}">
      <dgm:prSet phldrT="[Текст]"/>
      <dgm:spPr/>
      <dgm:t>
        <a:bodyPr/>
        <a:lstStyle/>
        <a:p>
          <a:endParaRPr lang="ru-RU" dirty="0"/>
        </a:p>
      </dgm:t>
    </dgm:pt>
    <dgm:pt modelId="{7D4BC464-7AB7-4315-B15A-95935ABC0FBB}" type="parTrans" cxnId="{CA772444-A859-4EE6-8ED3-32C798C8E1E6}">
      <dgm:prSet/>
      <dgm:spPr/>
      <dgm:t>
        <a:bodyPr/>
        <a:lstStyle/>
        <a:p>
          <a:endParaRPr lang="ru-RU"/>
        </a:p>
      </dgm:t>
    </dgm:pt>
    <dgm:pt modelId="{105C9565-FE82-4FB1-926D-9B701161AC4E}" type="sibTrans" cxnId="{CA772444-A859-4EE6-8ED3-32C798C8E1E6}">
      <dgm:prSet/>
      <dgm:spPr/>
      <dgm:t>
        <a:bodyPr/>
        <a:lstStyle/>
        <a:p>
          <a:endParaRPr lang="ru-RU"/>
        </a:p>
      </dgm:t>
    </dgm:pt>
    <dgm:pt modelId="{DD90EB0E-D29F-4212-A607-0E1DC4477890}">
      <dgm:prSet phldrT="[Текст]"/>
      <dgm:spPr/>
      <dgm:t>
        <a:bodyPr/>
        <a:lstStyle/>
        <a:p>
          <a:endParaRPr lang="ru-RU" dirty="0"/>
        </a:p>
      </dgm:t>
    </dgm:pt>
    <dgm:pt modelId="{3C910CEA-5B21-469E-8BB8-61882DDC3E6B}" type="parTrans" cxnId="{1B555335-9B6B-4C25-9F56-5687134C495C}">
      <dgm:prSet/>
      <dgm:spPr/>
      <dgm:t>
        <a:bodyPr/>
        <a:lstStyle/>
        <a:p>
          <a:endParaRPr lang="ru-RU"/>
        </a:p>
      </dgm:t>
    </dgm:pt>
    <dgm:pt modelId="{A20DE678-D64C-4FE4-B042-AD604AC2DEA8}" type="sibTrans" cxnId="{1B555335-9B6B-4C25-9F56-5687134C495C}">
      <dgm:prSet/>
      <dgm:spPr/>
      <dgm:t>
        <a:bodyPr/>
        <a:lstStyle/>
        <a:p>
          <a:endParaRPr lang="ru-RU"/>
        </a:p>
      </dgm:t>
    </dgm:pt>
    <dgm:pt modelId="{BB66D2E8-3946-4E1B-A1A5-A033D5703B96}" type="pres">
      <dgm:prSet presAssocID="{484FC585-C2E7-4190-9BCD-4FE71CF22DB2}" presName="Name0" presStyleCnt="0">
        <dgm:presLayoutVars>
          <dgm:dir/>
          <dgm:animLvl val="lvl"/>
          <dgm:resizeHandles val="exact"/>
        </dgm:presLayoutVars>
      </dgm:prSet>
      <dgm:spPr/>
    </dgm:pt>
    <dgm:pt modelId="{AF57B359-CFC9-4F61-A6F1-8EC6508159E4}" type="pres">
      <dgm:prSet presAssocID="{1610FCE3-6982-4F35-8310-552BAE03ED9C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4F4E2E-49A7-4CAD-B4F5-12A260D88CAF}" type="pres">
      <dgm:prSet presAssocID="{4FBF52C9-DFF4-420D-9635-687A69F6C1BD}" presName="parTxOnlySpace" presStyleCnt="0"/>
      <dgm:spPr/>
    </dgm:pt>
    <dgm:pt modelId="{08830F05-D49D-43BB-8C36-427C40C8070C}" type="pres">
      <dgm:prSet presAssocID="{611698F3-041E-4269-B7A1-958BF4079EDE}" presName="parTxOnly" presStyleLbl="node1" presStyleIdx="1" presStyleCnt="3" custLinFactNeighborY="-175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375B0B-E0AB-40FF-80DC-53D24832C4BB}" type="pres">
      <dgm:prSet presAssocID="{105C9565-FE82-4FB1-926D-9B701161AC4E}" presName="parTxOnlySpace" presStyleCnt="0"/>
      <dgm:spPr/>
    </dgm:pt>
    <dgm:pt modelId="{9C7D1B6D-94B2-4A52-966A-AB90CB146AC7}" type="pres">
      <dgm:prSet presAssocID="{DD90EB0E-D29F-4212-A607-0E1DC4477890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555335-9B6B-4C25-9F56-5687134C495C}" srcId="{484FC585-C2E7-4190-9BCD-4FE71CF22DB2}" destId="{DD90EB0E-D29F-4212-A607-0E1DC4477890}" srcOrd="2" destOrd="0" parTransId="{3C910CEA-5B21-469E-8BB8-61882DDC3E6B}" sibTransId="{A20DE678-D64C-4FE4-B042-AD604AC2DEA8}"/>
    <dgm:cxn modelId="{D2516A03-49E7-4894-8627-5ED8A815AD03}" type="presOf" srcId="{DD90EB0E-D29F-4212-A607-0E1DC4477890}" destId="{9C7D1B6D-94B2-4A52-966A-AB90CB146AC7}" srcOrd="0" destOrd="0" presId="urn:microsoft.com/office/officeart/2005/8/layout/chevron1"/>
    <dgm:cxn modelId="{13FD1F2B-2740-4AF1-8E62-486409CBDDBE}" srcId="{484FC585-C2E7-4190-9BCD-4FE71CF22DB2}" destId="{1610FCE3-6982-4F35-8310-552BAE03ED9C}" srcOrd="0" destOrd="0" parTransId="{04236B5E-3440-42E1-ADE3-6C20DC21EE26}" sibTransId="{4FBF52C9-DFF4-420D-9635-687A69F6C1BD}"/>
    <dgm:cxn modelId="{0FD3735F-ADEE-4935-87B4-68D6427A44E7}" type="presOf" srcId="{1610FCE3-6982-4F35-8310-552BAE03ED9C}" destId="{AF57B359-CFC9-4F61-A6F1-8EC6508159E4}" srcOrd="0" destOrd="0" presId="urn:microsoft.com/office/officeart/2005/8/layout/chevron1"/>
    <dgm:cxn modelId="{CA772444-A859-4EE6-8ED3-32C798C8E1E6}" srcId="{484FC585-C2E7-4190-9BCD-4FE71CF22DB2}" destId="{611698F3-041E-4269-B7A1-958BF4079EDE}" srcOrd="1" destOrd="0" parTransId="{7D4BC464-7AB7-4315-B15A-95935ABC0FBB}" sibTransId="{105C9565-FE82-4FB1-926D-9B701161AC4E}"/>
    <dgm:cxn modelId="{D4C4C692-25D6-470D-BA1C-115DBD84F125}" type="presOf" srcId="{484FC585-C2E7-4190-9BCD-4FE71CF22DB2}" destId="{BB66D2E8-3946-4E1B-A1A5-A033D5703B96}" srcOrd="0" destOrd="0" presId="urn:microsoft.com/office/officeart/2005/8/layout/chevron1"/>
    <dgm:cxn modelId="{4E27EC4D-DB4A-4D1B-AB9F-7C814E5A5212}" type="presOf" srcId="{611698F3-041E-4269-B7A1-958BF4079EDE}" destId="{08830F05-D49D-43BB-8C36-427C40C8070C}" srcOrd="0" destOrd="0" presId="urn:microsoft.com/office/officeart/2005/8/layout/chevron1"/>
    <dgm:cxn modelId="{A910AAC5-63A0-48B8-8E80-2833A4DCA4A2}" type="presParOf" srcId="{BB66D2E8-3946-4E1B-A1A5-A033D5703B96}" destId="{AF57B359-CFC9-4F61-A6F1-8EC6508159E4}" srcOrd="0" destOrd="0" presId="urn:microsoft.com/office/officeart/2005/8/layout/chevron1"/>
    <dgm:cxn modelId="{6905B2EA-C6D6-4291-9C8F-A116C390B1FE}" type="presParOf" srcId="{BB66D2E8-3946-4E1B-A1A5-A033D5703B96}" destId="{F44F4E2E-49A7-4CAD-B4F5-12A260D88CAF}" srcOrd="1" destOrd="0" presId="urn:microsoft.com/office/officeart/2005/8/layout/chevron1"/>
    <dgm:cxn modelId="{70D663F2-4968-4CF4-B403-B461E53D3F59}" type="presParOf" srcId="{BB66D2E8-3946-4E1B-A1A5-A033D5703B96}" destId="{08830F05-D49D-43BB-8C36-427C40C8070C}" srcOrd="2" destOrd="0" presId="urn:microsoft.com/office/officeart/2005/8/layout/chevron1"/>
    <dgm:cxn modelId="{3E24AECF-9C9E-44B2-BCB4-8120F6E0F43C}" type="presParOf" srcId="{BB66D2E8-3946-4E1B-A1A5-A033D5703B96}" destId="{3E375B0B-E0AB-40FF-80DC-53D24832C4BB}" srcOrd="3" destOrd="0" presId="urn:microsoft.com/office/officeart/2005/8/layout/chevron1"/>
    <dgm:cxn modelId="{DBF4642B-D10D-4253-844E-4159AC6F536F}" type="presParOf" srcId="{BB66D2E8-3946-4E1B-A1A5-A033D5703B96}" destId="{9C7D1B6D-94B2-4A52-966A-AB90CB146AC7}" srcOrd="4" destOrd="0" presId="urn:microsoft.com/office/officeart/2005/8/layout/chevro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#3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obrkuban.ru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\Мероприятия\2018-12-21 Совещание с замглавами\Заголовок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772"/>
          <a:stretch/>
        </p:blipFill>
        <p:spPr bwMode="auto">
          <a:xfrm flipH="1">
            <a:off x="2" y="1"/>
            <a:ext cx="9129370" cy="9093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 userDrawn="1"/>
        </p:nvSpPr>
        <p:spPr>
          <a:xfrm>
            <a:off x="2" y="19856"/>
            <a:ext cx="9129370" cy="6817513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284" tIns="38142" rIns="76284" bIns="38142" rtlCol="0" anchor="ctr"/>
          <a:lstStyle/>
          <a:p>
            <a:pPr algn="ctr" defTabSz="762907"/>
            <a:endParaRPr lang="ru-RU" sz="1500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5" y="2870"/>
            <a:ext cx="8064896" cy="833846"/>
          </a:xfrm>
        </p:spPr>
        <p:txBody>
          <a:bodyPr lIns="14543" tIns="14543" rIns="14543" bIns="14543" anchor="ctr">
            <a:normAutofit/>
          </a:bodyPr>
          <a:lstStyle>
            <a:lvl1pPr algn="ctr">
              <a:defRPr sz="2200" b="1">
                <a:solidFill>
                  <a:schemeClr val="accent1">
                    <a:lumMod val="50000"/>
                  </a:schemeClr>
                </a:solidFill>
                <a:effectLst/>
                <a:latin typeface="Calibri" pitchFamily="34" charset="0"/>
                <a:ea typeface="Verdana" pitchFamily="34" charset="0"/>
                <a:cs typeface="Calibri" pitchFamily="34" charset="0"/>
              </a:defRPr>
            </a:lvl1pPr>
          </a:lstStyle>
          <a:p>
            <a:r>
              <a:rPr kumimoji="0" lang="ru-RU" dirty="0"/>
              <a:t>Образец заголовка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23120" y="6381331"/>
            <a:ext cx="2289048" cy="365760"/>
          </a:xfrm>
        </p:spPr>
        <p:txBody>
          <a:bodyPr/>
          <a:lstStyle>
            <a:lvl1pPr algn="r">
              <a:defRPr/>
            </a:lvl1pPr>
          </a:lstStyle>
          <a:p>
            <a:fld id="{511444F9-EEB7-4311-B5F1-97FE74C203E6}" type="datetimeFigureOut">
              <a:rPr lang="ru-RU" smtClean="0">
                <a:solidFill>
                  <a:srgbClr val="1F497D"/>
                </a:solidFill>
              </a:rPr>
              <a:pPr/>
              <a:t>06.03.2021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6D9D-2A0B-43B8-A1C3-81968A25D6EC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 dirty="0">
              <a:solidFill>
                <a:srgbClr val="1F497D"/>
              </a:solidFill>
            </a:endParaRPr>
          </a:p>
        </p:txBody>
      </p:sp>
      <p:grpSp>
        <p:nvGrpSpPr>
          <p:cNvPr id="7" name="Группа 12"/>
          <p:cNvGrpSpPr/>
          <p:nvPr userDrawn="1"/>
        </p:nvGrpSpPr>
        <p:grpSpPr>
          <a:xfrm>
            <a:off x="76780" y="43513"/>
            <a:ext cx="822815" cy="1007550"/>
            <a:chOff x="102371" y="43510"/>
            <a:chExt cx="797222" cy="749970"/>
          </a:xfrm>
        </p:grpSpPr>
        <p:pic>
          <p:nvPicPr>
            <p:cNvPr id="14" name="Picture 2" descr="http://www.minobrkuban.ru/bitrix/templates/adaptive/img/header_logo.png">
              <a:hlinkClick r:id="rId3"/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71" y="98159"/>
              <a:ext cx="797222" cy="695321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ГербКубани"/>
            <p:cNvPicPr>
              <a:picLocks noChangeAspect="1" noChangeArrowheads="1"/>
            </p:cNvPicPr>
            <p:nvPr userDrawn="1"/>
          </p:nvPicPr>
          <p:blipFill>
            <a:blip r:embed="rId5"/>
            <a:stretch>
              <a:fillRect/>
            </a:stretch>
          </p:blipFill>
          <p:spPr bwMode="auto">
            <a:xfrm>
              <a:off x="337715" y="43510"/>
              <a:ext cx="326539" cy="402308"/>
            </a:xfrm>
            <a:prstGeom prst="rect">
              <a:avLst/>
            </a:prstGeom>
            <a:noFill/>
            <a:ln>
              <a:noFill/>
            </a:ln>
            <a:effectLst>
              <a:outerShdw blurRad="101600" dir="4080000" sx="108000" sy="108000" algn="tl" rotWithShape="0">
                <a:prstClr val="black">
                  <a:alpha val="49000"/>
                </a:prstClr>
              </a:outerShdw>
            </a:effectLst>
          </p:spPr>
        </p:pic>
      </p:grpSp>
      <p:pic>
        <p:nvPicPr>
          <p:cNvPr id="2051" name="Picture 3" descr="D:\Doc\Мероприятия\2018-12-21 Совещание с замглавами\Подзаголовок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" y="6674693"/>
            <a:ext cx="9129370" cy="1626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5828815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3570461"/>
              </p:ext>
            </p:extLst>
          </p:nvPr>
        </p:nvGraphicFramePr>
        <p:xfrm>
          <a:off x="79343" y="977663"/>
          <a:ext cx="9143999" cy="78420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7979"/>
                <a:gridCol w="2101915"/>
                <a:gridCol w="4036481"/>
                <a:gridCol w="1867624"/>
              </a:tblGrid>
              <a:tr h="24615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Муниципалитет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ФИО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Должность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телефон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Курганинский</a:t>
                      </a:r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Кузьмина Наталья Владимировна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директор МКУО РИМЦ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8(861)4721151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Кущевский</a:t>
                      </a:r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Петрова Ольга Васильевна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заместитель </a:t>
                      </a:r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начальника управления образованием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88616854234</a:t>
                      </a:r>
                      <a:b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89530934048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Лабинский</a:t>
                      </a:r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Клименко Сергей Иванович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директор </a:t>
                      </a:r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МБУ ИМЦ города Лабинска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89604886681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Ленинградский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Казимир Ольга Васильевна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заместитель начальника </a:t>
                      </a:r>
                      <a:r>
                        <a:rPr lang="ru-RU" sz="13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управления образованием</a:t>
                      </a:r>
                      <a:endParaRPr lang="ru-RU" sz="1300" b="1" u="none" strike="noStrike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89186374890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Мостовский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Волкова Елена Владимировна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ru-RU" sz="13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аведующий </a:t>
                      </a:r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районным методическим кабинетом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89180283124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Новокубанский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Савельян Наталья Александровна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главный специалист управления </a:t>
                      </a:r>
                      <a:r>
                        <a:rPr lang="ru-RU" sz="13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образованием</a:t>
                      </a:r>
                      <a:endParaRPr lang="ru-RU" sz="1300" b="1" u="none" strike="noStrike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89064360502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Отрадненский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Марков Евгений Александрович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директор МКОУ ДПО "Отрадненский методический центр"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89284199177   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Павловский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Воронина Ольга Александровна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заместитель начальника управления </a:t>
                      </a:r>
                      <a:r>
                        <a:rPr lang="ru-RU" sz="13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образованием</a:t>
                      </a:r>
                      <a:endParaRPr lang="ru-RU" sz="1300" b="1" u="none" strike="noStrike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89615279808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Приморско-Ахтарский</a:t>
                      </a:r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Давиденко Елена Михайловна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заместитель </a:t>
                      </a:r>
                      <a:r>
                        <a:rPr lang="ru-RU" sz="13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начальника управления образованием</a:t>
                      </a:r>
                      <a:endParaRPr lang="ru-RU" sz="1300" b="1" u="none" strike="noStrike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89180601967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Северский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Бондаренко Надежда Арефьевна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начальник отдела МКУ МО Северский район "ИМЦ"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8(861)6621691 </a:t>
                      </a:r>
                    </a:p>
                    <a:p>
                      <a:pPr algn="ctr" fontAlgn="t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89181776166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Славянский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Духнай Светлана Сергеевна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исполняющая обязанности заместителя начальника управления </a:t>
                      </a:r>
                      <a:r>
                        <a:rPr lang="ru-RU" sz="13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образованием</a:t>
                      </a:r>
                      <a:endParaRPr lang="ru-RU" sz="1300" b="1" u="none" strike="noStrike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89883431091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3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Староминский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Мироненко Наталья Алексеевна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начальник отдела </a:t>
                      </a:r>
                      <a:r>
                        <a:rPr lang="ru-RU" sz="13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общего </a:t>
                      </a:r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образования управления </a:t>
                      </a:r>
                      <a:r>
                        <a:rPr lang="ru-RU" sz="13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образованием</a:t>
                      </a:r>
                      <a:endParaRPr lang="ru-RU" sz="1300" b="1" u="none" strike="noStrike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8(861)5357091</a:t>
                      </a:r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endParaRPr lang="ru-RU" sz="1300" b="1" u="none" strike="noStrike" kern="1200" dirty="0" smtClean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89280361130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Тбилисский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Фисунова Светлана Петровна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директор МКУ "МЦ СДПО"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89086734344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Темрюкский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Лавушкина</a:t>
                      </a:r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Евгения Николаевна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ru-RU" sz="13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аместитель </a:t>
                      </a:r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начальника управления образованием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89186636255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Тихорецкий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Зарудняя</a:t>
                      </a:r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Ирина Сергеевна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методист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9615895515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Туапсинский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Семенов Евгений Владиславович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ru-RU" sz="13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лавный </a:t>
                      </a:r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специалист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89195918155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Усть-Лабинский</a:t>
                      </a:r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Карпенко Наталья Викторовна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заместитель начальника управления образованием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89284286426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Успенский район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Ткачев Андрей Геннадьевич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заместитель начальника управления образованием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89054022681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Щербиновский</a:t>
                      </a:r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Руденко Гузель </a:t>
                      </a:r>
                      <a:r>
                        <a:rPr lang="ru-RU" sz="1300" b="1" u="none" strike="noStrike" kern="1200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Рашитовна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начальник отдела дошкольного и общего образования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89617913294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Муниципальные координаторы проекта «500+» в 2021 году </a:t>
            </a:r>
          </a:p>
        </p:txBody>
      </p:sp>
    </p:spTree>
    <p:extLst>
      <p:ext uri="{BB962C8B-B14F-4D97-AF65-F5344CB8AC3E}">
        <p14:creationId xmlns="" xmlns:p14="http://schemas.microsoft.com/office/powerpoint/2010/main" val="25806724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Кураторы территорий от Института развития образования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23687036"/>
              </p:ext>
            </p:extLst>
          </p:nvPr>
        </p:nvGraphicFramePr>
        <p:xfrm>
          <a:off x="194750" y="1217724"/>
          <a:ext cx="8871961" cy="77303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7327"/>
                <a:gridCol w="1999956"/>
                <a:gridCol w="5694678"/>
              </a:tblGrid>
              <a:tr h="2449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Муниципалитет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ФИО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Должность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Анапа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Голованова Ольга Борисовна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Заведующий кафедрой естественнонаучных дисциплин и географического образования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Армавир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Кара Алла Петровна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Директор </a:t>
                      </a:r>
                      <a:r>
                        <a:rPr lang="ru-RU" sz="1300" b="1" u="none" strike="noStrike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Армавирского</a:t>
                      </a: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филиала ИРО КК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Геленджик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Силина Марина Ивановна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Методист отдела научно-методического обеспечения </a:t>
                      </a:r>
                      <a:r>
                        <a:rPr lang="ru-RU" sz="1300" b="1" u="none" strike="noStrike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Армавирского</a:t>
                      </a: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филиала ИРО КК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Горячий </a:t>
                      </a:r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Ключ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Дунская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Юлия Александровна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Методист центра научно-методической и инновационной деятельности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Краснодар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Мокеева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Татьяна Николаевна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естественнонаучных дисциплин и географического образования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Новороссийск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Голованова Ольга Борисовна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Заведующий кафедрой естественнонаучных дисциплин и географического образования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Сочи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Погребная Светлана </a:t>
                      </a:r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Кронидовна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психологии, педагогики и дополнительного образования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Апшеронский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Кузьмина </a:t>
                      </a:r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Каринэ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Александровна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Старший преподаватель кафедры математики и информатики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Белореченский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Кузьмина </a:t>
                      </a:r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Каринэ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Александровна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Старший преподаватель кафедры математики и информатики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Брюховецкий</a:t>
                      </a:r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Ким Татьяна Ильинична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общественных дисциплин и регионоведения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Выселковский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Багаева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Елена Михайловна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общественных дисциплин и регионоведения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Гулькевичский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Ким Татьяна Ильинична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общественных дисциплин и регионоведения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Динской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Невшупа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Ирина Николаевна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филологического образования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Ейский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Масалова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Татьяна Сергеевна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психологии, педагогики и дополнительного образования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Калининский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Невшупа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Ирина Николаевна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филологического образования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Каневской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Андрющенко Светлана Ивановна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психологии, педагогики и дополнительного образования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Кореновский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Кара Алла Петровна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Директор </a:t>
                      </a:r>
                      <a:r>
                        <a:rPr lang="ru-RU" sz="1300" b="1" u="none" strike="noStrike" kern="12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Армавирского</a:t>
                      </a: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филиала ИРО КК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Красноармейский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Лосева Екатерина Александровна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Преподаватель кафедры психологии, педагогики и дополнительного образования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Крымский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Лымарева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Юлия Владимировна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технологии, ОБЖ и физической культуры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9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Крыловский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Гуляева Валентина Анатольевна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Заведующий кафедрой технологии, ОБЖ и физической культуры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046654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Кураторы территорий от Института развития образования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08281002"/>
              </p:ext>
            </p:extLst>
          </p:nvPr>
        </p:nvGraphicFramePr>
        <p:xfrm>
          <a:off x="157447" y="1202016"/>
          <a:ext cx="8807043" cy="66123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7366"/>
                <a:gridCol w="2544076"/>
                <a:gridCol w="4885601"/>
              </a:tblGrid>
              <a:tr h="2338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Муниципалитет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ФИО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Должность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Курганинский</a:t>
                      </a:r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Филипенко Елена Михайловна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Старший преподаватель кафедры управления образовательными системами и кадрового резерва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Кущевский</a:t>
                      </a:r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Митяжин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Роман Валерьевич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Старший преподаватель кафедры математики и информатики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Лабинский</a:t>
                      </a:r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Митрофанова Оксана Юрьевна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управления образовательными системами и кадрового резерва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Ленинградский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Архипова Любовь Александровна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технологии, ОБЖ и физической культуры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Мостовский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Журавлева Елена Юрьевна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коррекционной педагогики и специальной психологии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Новокубанский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Чеснокова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Анастасия Владимировна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филологического образования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Отрадненский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Овсиенко Виолетта Евгеньевна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иностранных языков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7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Павловский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Филипенко Елена Михайловна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Старший преподаватель кафедры управления образовательными системами и кадрового резерва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Приморско-Ахтарский</a:t>
                      </a:r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Чеснокова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Анастасия Владимировна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филологического образования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Северский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Николаевская Елена Львовна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филологического образования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Славянский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Костровская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Елена Николаевна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Старший преподаватель кафедры начального образования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Староминский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Николаевская Елена Львовна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филологического образования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Тбилисский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Василишина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Надежда Владимировна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Старший преподаватель кафедры математики и информатики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Темрюкский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 Валерия Сергеевна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коррекционной педагогики и специальной психологии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Тихорецкий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Архипова Любовь Александровна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технологии, ОБЖ и физической культуры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Туапсинский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Черник Елена Николаевна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Старший преподаватель кафедры начального образования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Усть-Лабинский</a:t>
                      </a:r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Жилина Татьяна Ивановна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начального образования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Успенский район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Белай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Елена Николаевна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Заведующая кафедрой математики и информатики</a:t>
                      </a:r>
                      <a:endParaRPr lang="ru-RU" sz="1300" b="1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Щербиновский</a:t>
                      </a:r>
                      <a:r>
                        <a:rPr lang="ru-RU" sz="1300" b="1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kern="1200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Масалова</a:t>
                      </a:r>
                      <a:r>
                        <a:rPr lang="ru-RU" sz="1300" b="1" u="none" strike="noStrike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Татьяна Сергеевна</a:t>
                      </a:r>
                      <a:endParaRPr lang="ru-RU" sz="1300" b="1" u="none" strike="noStrike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Доцент кафедры психологии, педагогики и дополнительного образования</a:t>
                      </a:r>
                    </a:p>
                  </a:txBody>
                  <a:tcPr marL="652" marR="652" marT="8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8352244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="" xmlns:p14="http://schemas.microsoft.com/office/powerpoint/2010/main" val="1135005936"/>
              </p:ext>
            </p:extLst>
          </p:nvPr>
        </p:nvGraphicFramePr>
        <p:xfrm>
          <a:off x="369391" y="2870"/>
          <a:ext cx="8064896" cy="6598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Что уже выполнено в рамках реализации проекта «500+»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35644" y="1740580"/>
            <a:ext cx="2004794" cy="29631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942" tIns="18471" rIns="36942" bIns="18471" rtlCol="0" anchor="ctr"/>
          <a:lstStyle/>
          <a:p>
            <a:pPr marL="300152" indent="-300152">
              <a:buAutoNum type="arabicPeriod"/>
            </a:pPr>
            <a:r>
              <a:rPr lang="ru-RU" b="1" dirty="0" smtClean="0">
                <a:solidFill>
                  <a:schemeClr val="bg1"/>
                </a:solidFill>
              </a:rPr>
              <a:t>На ФИСОКО 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внесены сведения о школах, о муниципальных координаторах, о кураторах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05857" y="1760354"/>
            <a:ext cx="1619966" cy="29235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942" tIns="18471" rIns="36942" bIns="18471" rtlCol="0" anchor="ctr"/>
          <a:lstStyle/>
          <a:p>
            <a:r>
              <a:rPr lang="ru-RU" b="1" dirty="0">
                <a:solidFill>
                  <a:schemeClr val="bg1"/>
                </a:solidFill>
              </a:rPr>
              <a:t>2. Завершено анкетирование кураторов, кураторы школ назначены приказом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39916" y="1476170"/>
            <a:ext cx="1895982" cy="34919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942" tIns="18471" rIns="36942" bIns="18471" rtlCol="0" anchor="ctr"/>
          <a:lstStyle/>
          <a:p>
            <a:r>
              <a:rPr lang="ru-RU" b="1" dirty="0">
                <a:solidFill>
                  <a:schemeClr val="bg1"/>
                </a:solidFill>
              </a:rPr>
              <a:t>3. Завершено анкетирование </a:t>
            </a:r>
            <a:endParaRPr lang="ru-RU" b="1" dirty="0" smtClean="0">
              <a:solidFill>
                <a:schemeClr val="bg1"/>
              </a:solidFill>
            </a:endParaRPr>
          </a:p>
          <a:p>
            <a:r>
              <a:rPr lang="ru-RU" b="1" dirty="0" smtClean="0">
                <a:solidFill>
                  <a:schemeClr val="bg1"/>
                </a:solidFill>
              </a:rPr>
              <a:t>всех </a:t>
            </a:r>
            <a:r>
              <a:rPr lang="ru-RU" b="1" dirty="0">
                <a:solidFill>
                  <a:schemeClr val="bg1"/>
                </a:solidFill>
              </a:rPr>
              <a:t>категорий участников образовательного процесса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6672003" y="2581904"/>
            <a:ext cx="2364967" cy="1280484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942" tIns="18471" rIns="36942" bIns="18471" rtlCol="0" anchor="ctr"/>
          <a:lstStyle/>
          <a:p>
            <a:r>
              <a:rPr lang="ru-RU" sz="2400" b="1" dirty="0">
                <a:solidFill>
                  <a:schemeClr val="bg1"/>
                </a:solidFill>
              </a:rPr>
              <a:t>Ближайшие задачи и важные даты</a:t>
            </a:r>
          </a:p>
        </p:txBody>
      </p:sp>
    </p:spTree>
    <p:extLst>
      <p:ext uri="{BB962C8B-B14F-4D97-AF65-F5344CB8AC3E}">
        <p14:creationId xmlns="" xmlns:p14="http://schemas.microsoft.com/office/powerpoint/2010/main" val="33562632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 noGrp="1"/>
          </p:cNvSpPr>
          <p:nvPr>
            <p:ph type="title"/>
          </p:nvPr>
        </p:nvSpPr>
        <p:spPr>
          <a:xfrm>
            <a:off x="899595" y="204604"/>
            <a:ext cx="8064896" cy="398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Задача № 1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–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установить сотрудничество </a:t>
            </a: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="" xmlns:p14="http://schemas.microsoft.com/office/powerpoint/2010/main" val="10622770"/>
              </p:ext>
            </p:extLst>
          </p:nvPr>
        </p:nvGraphicFramePr>
        <p:xfrm>
          <a:off x="124683" y="1083916"/>
          <a:ext cx="4167038" cy="5333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396747" y="1267330"/>
            <a:ext cx="4672770" cy="2807292"/>
          </a:xfrm>
          <a:prstGeom prst="rect">
            <a:avLst/>
          </a:prstGeom>
        </p:spPr>
        <p:txBody>
          <a:bodyPr wrap="square" lIns="36942" tIns="18471" rIns="36942" bIns="18471">
            <a:spAutoFit/>
          </a:bodyPr>
          <a:lstStyle/>
          <a:p>
            <a:pPr marL="300152" indent="-300152">
              <a:buAutoNum type="arabicParenR"/>
            </a:pPr>
            <a:r>
              <a:rPr lang="ru-RU" sz="1500" b="1" dirty="0">
                <a:solidFill>
                  <a:srgbClr val="002060"/>
                </a:solidFill>
              </a:rPr>
              <a:t> </a:t>
            </a:r>
            <a:r>
              <a:rPr lang="ru-RU" sz="1500" dirty="0" smtClean="0">
                <a:solidFill>
                  <a:srgbClr val="002060"/>
                </a:solidFill>
              </a:rPr>
              <a:t>Школа </a:t>
            </a:r>
            <a:r>
              <a:rPr lang="ru-RU" sz="1500" dirty="0">
                <a:solidFill>
                  <a:srgbClr val="002060"/>
                </a:solidFill>
              </a:rPr>
              <a:t>должна </a:t>
            </a:r>
            <a:r>
              <a:rPr lang="ru-RU" sz="1500" b="1" dirty="0">
                <a:solidFill>
                  <a:srgbClr val="002060"/>
                </a:solidFill>
              </a:rPr>
              <a:t>ОБЯЗАТЕЛЬНО проверить в </a:t>
            </a:r>
            <a:r>
              <a:rPr lang="ru-RU" sz="1500" b="1" dirty="0" smtClean="0">
                <a:solidFill>
                  <a:srgbClr val="002060"/>
                </a:solidFill>
              </a:rPr>
              <a:t>личном</a:t>
            </a:r>
          </a:p>
          <a:p>
            <a:r>
              <a:rPr lang="ru-RU" sz="1500" b="1" dirty="0" smtClean="0">
                <a:solidFill>
                  <a:srgbClr val="002060"/>
                </a:solidFill>
              </a:rPr>
              <a:t>кабинете </a:t>
            </a:r>
            <a:r>
              <a:rPr lang="ru-RU" sz="1500" b="1" dirty="0">
                <a:solidFill>
                  <a:srgbClr val="002060"/>
                </a:solidFill>
              </a:rPr>
              <a:t>указанное наименование школы и логин</a:t>
            </a:r>
            <a:r>
              <a:rPr lang="ru-RU" sz="1500" b="1" dirty="0" smtClean="0">
                <a:solidFill>
                  <a:srgbClr val="002060"/>
                </a:solidFill>
              </a:rPr>
              <a:t>;</a:t>
            </a:r>
          </a:p>
          <a:p>
            <a:pPr marL="300152" indent="-300152">
              <a:buAutoNum type="arabicParenR"/>
            </a:pPr>
            <a:endParaRPr lang="ru-RU" sz="1500" b="1" dirty="0">
              <a:solidFill>
                <a:srgbClr val="002060"/>
              </a:solidFill>
            </a:endParaRPr>
          </a:p>
          <a:p>
            <a:r>
              <a:rPr lang="ru-RU" sz="1500" b="1" dirty="0">
                <a:solidFill>
                  <a:srgbClr val="002060"/>
                </a:solidFill>
              </a:rPr>
              <a:t>2) </a:t>
            </a:r>
            <a:r>
              <a:rPr lang="ru-RU" sz="1500" dirty="0">
                <a:solidFill>
                  <a:srgbClr val="002060"/>
                </a:solidFill>
              </a:rPr>
              <a:t>Сверить направления рискового профиля с направлениями из самоанализа, определить актуальность направлений</a:t>
            </a:r>
            <a:r>
              <a:rPr lang="ru-RU" sz="1500" dirty="0" smtClean="0">
                <a:solidFill>
                  <a:srgbClr val="002060"/>
                </a:solidFill>
              </a:rPr>
              <a:t>;</a:t>
            </a:r>
          </a:p>
          <a:p>
            <a:endParaRPr lang="ru-RU" sz="1500" dirty="0">
              <a:solidFill>
                <a:srgbClr val="002060"/>
              </a:solidFill>
            </a:endParaRPr>
          </a:p>
          <a:p>
            <a:r>
              <a:rPr lang="ru-RU" sz="1500" b="1" dirty="0">
                <a:solidFill>
                  <a:srgbClr val="002060"/>
                </a:solidFill>
              </a:rPr>
              <a:t>3) </a:t>
            </a:r>
            <a:r>
              <a:rPr lang="ru-RU" sz="1500" dirty="0">
                <a:solidFill>
                  <a:srgbClr val="002060"/>
                </a:solidFill>
              </a:rPr>
              <a:t>Представить все материалы куратору и обсудить с ним </a:t>
            </a:r>
            <a:r>
              <a:rPr lang="ru-RU" sz="1500" b="1" u="sng" dirty="0">
                <a:solidFill>
                  <a:srgbClr val="002060"/>
                </a:solidFill>
              </a:rPr>
              <a:t>уточненные</a:t>
            </a:r>
            <a:r>
              <a:rPr lang="ru-RU" sz="1500" dirty="0">
                <a:solidFill>
                  <a:srgbClr val="002060"/>
                </a:solidFill>
              </a:rPr>
              <a:t> направления в РПШ </a:t>
            </a:r>
            <a:r>
              <a:rPr lang="ru-RU" sz="1500" b="1" dirty="0" smtClean="0">
                <a:solidFill>
                  <a:srgbClr val="002060"/>
                </a:solidFill>
              </a:rPr>
              <a:t>(</a:t>
            </a:r>
            <a:r>
              <a:rPr lang="ru-RU" sz="1500" b="1" dirty="0">
                <a:solidFill>
                  <a:srgbClr val="002060"/>
                </a:solidFill>
              </a:rPr>
              <a:t>на их основе будет разработана в дальнейшем концепция развития школы и среднесрочная программа по направлениям РПШ)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498092" y="4410468"/>
            <a:ext cx="4571424" cy="1653130"/>
          </a:xfrm>
          <a:prstGeom prst="rect">
            <a:avLst/>
          </a:prstGeom>
        </p:spPr>
        <p:txBody>
          <a:bodyPr lIns="36942" tIns="18471" rIns="36942" bIns="18471">
            <a:spAutoFit/>
          </a:bodyPr>
          <a:lstStyle/>
          <a:p>
            <a:r>
              <a:rPr lang="ru-RU" sz="1500" b="1" dirty="0" smtClean="0">
                <a:solidFill>
                  <a:schemeClr val="accent6">
                    <a:lumMod val="50000"/>
                  </a:schemeClr>
                </a:solidFill>
              </a:rPr>
              <a:t>1) </a:t>
            </a:r>
            <a:r>
              <a:rPr lang="ru-RU" sz="1500" b="1" dirty="0" err="1" smtClean="0">
                <a:solidFill>
                  <a:schemeClr val="accent6">
                    <a:lumMod val="50000"/>
                  </a:schemeClr>
                </a:solidFill>
              </a:rPr>
              <a:t>Вебинар</a:t>
            </a:r>
            <a:r>
              <a:rPr lang="ru-RU" sz="15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500" b="1" dirty="0">
                <a:solidFill>
                  <a:schemeClr val="accent6">
                    <a:lumMod val="50000"/>
                  </a:schemeClr>
                </a:solidFill>
              </a:rPr>
              <a:t>пройдет на платформе </a:t>
            </a:r>
            <a:r>
              <a:rPr lang="ru-RU" sz="1500" b="1" dirty="0" err="1">
                <a:solidFill>
                  <a:schemeClr val="accent6">
                    <a:lumMod val="50000"/>
                  </a:schemeClr>
                </a:solidFill>
              </a:rPr>
              <a:t>Zoom</a:t>
            </a:r>
            <a:r>
              <a:rPr lang="ru-RU" sz="1500" b="1" dirty="0">
                <a:solidFill>
                  <a:schemeClr val="accent6">
                    <a:lumMod val="50000"/>
                  </a:schemeClr>
                </a:solidFill>
              </a:rPr>
              <a:t>, также будет организована дополнительная трансляция в </a:t>
            </a:r>
            <a:r>
              <a:rPr lang="ru-RU" sz="1500" b="1" dirty="0" err="1" smtClean="0">
                <a:solidFill>
                  <a:schemeClr val="accent6">
                    <a:lumMod val="50000"/>
                  </a:schemeClr>
                </a:solidFill>
              </a:rPr>
              <a:t>Youtube</a:t>
            </a:r>
            <a:endParaRPr lang="ru-RU" sz="15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sz="15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1500" b="1" dirty="0" smtClean="0">
                <a:solidFill>
                  <a:schemeClr val="accent6">
                    <a:lumMod val="50000"/>
                  </a:schemeClr>
                </a:solidFill>
              </a:rPr>
              <a:t>2) Запись </a:t>
            </a:r>
            <a:r>
              <a:rPr lang="ru-RU" sz="1500" b="1" dirty="0" err="1">
                <a:solidFill>
                  <a:schemeClr val="accent6">
                    <a:lumMod val="50000"/>
                  </a:schemeClr>
                </a:solidFill>
              </a:rPr>
              <a:t>вебинара</a:t>
            </a:r>
            <a:r>
              <a:rPr lang="ru-RU" sz="1500" b="1" dirty="0">
                <a:solidFill>
                  <a:schemeClr val="accent6">
                    <a:lumMod val="50000"/>
                  </a:schemeClr>
                </a:solidFill>
              </a:rPr>
              <a:t> будет направлена координаторам и кураторам через личные кабинеты ФИС ОКО (личные кабинеты кураторам будут заведены дополнительно</a:t>
            </a:r>
            <a:r>
              <a:rPr lang="ru-RU" sz="1500" b="1" dirty="0" smtClean="0">
                <a:solidFill>
                  <a:schemeClr val="accent6">
                    <a:lumMod val="50000"/>
                  </a:schemeClr>
                </a:solidFill>
              </a:rPr>
              <a:t>) </a:t>
            </a:r>
            <a:endParaRPr lang="ru-RU" sz="15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14711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Задача №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1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–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изучить документы</a:t>
            </a:r>
            <a:endParaRPr lang="ru-RU" sz="29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1059572119"/>
              </p:ext>
            </p:extLst>
          </p:nvPr>
        </p:nvGraphicFramePr>
        <p:xfrm>
          <a:off x="27613" y="1081437"/>
          <a:ext cx="9060737" cy="12623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01288" y="1280232"/>
            <a:ext cx="2025018" cy="729800"/>
          </a:xfrm>
          <a:prstGeom prst="rect">
            <a:avLst/>
          </a:prstGeom>
        </p:spPr>
        <p:txBody>
          <a:bodyPr wrap="square" lIns="36942" tIns="18471" rIns="36942" bIns="18471">
            <a:spAutoFit/>
          </a:bodyPr>
          <a:lstStyle/>
          <a:p>
            <a:pPr lvl="0" algn="ctr"/>
            <a:r>
              <a:rPr lang="ru-RU" sz="1600" b="1" dirty="0">
                <a:solidFill>
                  <a:schemeClr val="bg1"/>
                </a:solidFill>
              </a:rPr>
              <a:t>Официальный сайт</a:t>
            </a:r>
          </a:p>
          <a:p>
            <a:pPr lvl="0" algn="ctr"/>
            <a:r>
              <a:rPr lang="ru-RU" sz="2900" b="1" dirty="0" smtClean="0">
                <a:solidFill>
                  <a:schemeClr val="bg1"/>
                </a:solidFill>
              </a:rPr>
              <a:t>ФИОКО</a:t>
            </a:r>
            <a:endParaRPr lang="ru-RU" sz="29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24989" y="1104340"/>
            <a:ext cx="2312559" cy="960632"/>
          </a:xfrm>
          <a:prstGeom prst="rect">
            <a:avLst/>
          </a:prstGeom>
        </p:spPr>
        <p:txBody>
          <a:bodyPr wrap="square" lIns="36942" tIns="18471" rIns="36942" bIns="18471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</a:rPr>
              <a:t>Раздел</a:t>
            </a:r>
            <a:endParaRPr lang="ru-RU" sz="16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</a:rPr>
              <a:t>Оценка 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</a:rPr>
              <a:t>качества 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</a:rPr>
              <a:t>образования</a:t>
            </a:r>
            <a:endParaRPr lang="ru-RU" sz="2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82286" y="1081437"/>
            <a:ext cx="4571424" cy="991410"/>
          </a:xfrm>
          <a:prstGeom prst="rect">
            <a:avLst/>
          </a:prstGeom>
        </p:spPr>
        <p:txBody>
          <a:bodyPr lIns="36942" tIns="18471" rIns="36942" bIns="18471">
            <a:spAutoFit/>
          </a:bodyPr>
          <a:lstStyle/>
          <a:p>
            <a:pPr algn="ctr"/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Подраздел</a:t>
            </a:r>
          </a:p>
          <a:p>
            <a:pPr algn="ctr"/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</a:rPr>
              <a:t>Методика адресной </a:t>
            </a:r>
          </a:p>
          <a:p>
            <a:pPr algn="ctr"/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</a:rPr>
              <a:t>помощи ШНОР (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</a:rPr>
              <a:t>500</a:t>
            </a:r>
            <a:r>
              <a:rPr lang="ru-RU" sz="2200" b="1" dirty="0" smtClean="0">
                <a:solidFill>
                  <a:schemeClr val="accent5">
                    <a:lumMod val="50000"/>
                  </a:schemeClr>
                </a:solidFill>
              </a:rPr>
              <a:t>+)</a:t>
            </a:r>
            <a:endParaRPr lang="ru-RU" sz="2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309" t="2024" r="7593" b="50886"/>
          <a:stretch/>
        </p:blipFill>
        <p:spPr>
          <a:xfrm>
            <a:off x="180324" y="2656432"/>
            <a:ext cx="8625481" cy="3786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Нашивка 8"/>
          <p:cNvSpPr/>
          <p:nvPr/>
        </p:nvSpPr>
        <p:spPr>
          <a:xfrm rot="10800000">
            <a:off x="3648076" y="3616349"/>
            <a:ext cx="405616" cy="302940"/>
          </a:xfrm>
          <a:prstGeom prst="chevron">
            <a:avLst/>
          </a:prstGeom>
          <a:solidFill>
            <a:srgbClr val="FF5B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942" tIns="18471" rIns="36942" bIns="18471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8544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844</Words>
  <PresentationFormat>Экран (4:3)</PresentationFormat>
  <Paragraphs>237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Муниципальные координаторы проекта «500+» в 2021 году </vt:lpstr>
      <vt:lpstr>Кураторы территорий от Института развития образования </vt:lpstr>
      <vt:lpstr>Кураторы территорий от Института развития образования </vt:lpstr>
      <vt:lpstr>Что уже выполнено в рамках реализации проекта «500+»  </vt:lpstr>
      <vt:lpstr>Задача № 1 – установить сотрудничество </vt:lpstr>
      <vt:lpstr>Задача № 1 – изучить документы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Задача № 1 – установить сотрудничество </dc:title>
  <cp:lastModifiedBy>Пользователь</cp:lastModifiedBy>
  <cp:revision>4</cp:revision>
  <dcterms:modified xsi:type="dcterms:W3CDTF">2021-03-06T18:35:48Z</dcterms:modified>
</cp:coreProperties>
</file>