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514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E29EF-4587-9342-92AB-E04061042C9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69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11164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3783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DBC1C328-1CD6-5545-948A-E555E0F3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02762" y="549503"/>
            <a:ext cx="6052475" cy="839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52DD20-1E17-A34C-AF42-AFFC76DC52D7}"/>
              </a:ext>
            </a:extLst>
          </p:cNvPr>
          <p:cNvSpPr txBox="1"/>
          <p:nvPr/>
        </p:nvSpPr>
        <p:spPr>
          <a:xfrm>
            <a:off x="1026621" y="399874"/>
            <a:ext cx="4895208" cy="677108"/>
          </a:xfrm>
          <a:custGeom>
            <a:avLst/>
            <a:gdLst>
              <a:gd name="connsiteX0" fmla="*/ 0 w 4895208"/>
              <a:gd name="connsiteY0" fmla="*/ 0 h 677108"/>
              <a:gd name="connsiteX1" fmla="*/ 4895208 w 4895208"/>
              <a:gd name="connsiteY1" fmla="*/ 0 h 677108"/>
              <a:gd name="connsiteX2" fmla="*/ 4895208 w 4895208"/>
              <a:gd name="connsiteY2" fmla="*/ 677108 h 677108"/>
              <a:gd name="connsiteX3" fmla="*/ 0 w 4895208"/>
              <a:gd name="connsiteY3" fmla="*/ 677108 h 677108"/>
              <a:gd name="connsiteX4" fmla="*/ 0 w 4895208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208" h="677108" extrusionOk="0">
                <a:moveTo>
                  <a:pt x="0" y="0"/>
                </a:moveTo>
                <a:cubicBezTo>
                  <a:pt x="1603880" y="118645"/>
                  <a:pt x="2963220" y="116012"/>
                  <a:pt x="4895208" y="0"/>
                </a:cubicBezTo>
                <a:cubicBezTo>
                  <a:pt x="4952961" y="209225"/>
                  <a:pt x="4862587" y="365341"/>
                  <a:pt x="4895208" y="677108"/>
                </a:cubicBezTo>
                <a:cubicBezTo>
                  <a:pt x="2503874" y="811708"/>
                  <a:pt x="847102" y="519912"/>
                  <a:pt x="0" y="677108"/>
                </a:cubicBezTo>
                <a:cubicBezTo>
                  <a:pt x="25362" y="400656"/>
                  <a:pt x="-33127" y="2881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НА ЖЕЛЕЗНОЙ ДОРОГЕ</a:t>
            </a:r>
          </a:p>
        </p:txBody>
      </p:sp>
      <p:pic>
        <p:nvPicPr>
          <p:cNvPr id="4" name="Рисунок 3" descr="Изображение выглядит как текст, земля, скала, внеш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69E214DD-6F73-654F-B090-DD07A3FD2C5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944" y="1307979"/>
            <a:ext cx="3833425" cy="2116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8534ABE-77FD-E443-A900-7C0543BDBE2E}"/>
              </a:ext>
            </a:extLst>
          </p:cNvPr>
          <p:cNvSpPr txBox="1"/>
          <p:nvPr/>
        </p:nvSpPr>
        <p:spPr>
          <a:xfrm>
            <a:off x="4336131" y="1287603"/>
            <a:ext cx="252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Наушники и гаджеты  - коварные вещи, которые мешают тебе сосредоточиться.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2C40B574-B70A-8844-AAD9-59091825DF17}"/>
              </a:ext>
            </a:extLst>
          </p:cNvPr>
          <p:cNvCxnSpPr>
            <a:cxnSpLocks/>
          </p:cNvCxnSpPr>
          <p:nvPr/>
        </p:nvCxnSpPr>
        <p:spPr>
          <a:xfrm>
            <a:off x="4336240" y="1116469"/>
            <a:ext cx="0" cy="241050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Изображение выглядит как внешний, небо, земля&#10;&#10;Автоматически созданное описание">
            <a:extLst>
              <a:ext uri="{FF2B5EF4-FFF2-40B4-BE49-F238E27FC236}">
                <a16:creationId xmlns="" xmlns:a16="http://schemas.microsoft.com/office/drawing/2014/main" id="{3ADB5B44-A55F-B840-AC76-94BA714190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8955" y="3525265"/>
            <a:ext cx="3179100" cy="2118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0BC66B1-D5F6-0240-AAED-E558EB87951F}"/>
              </a:ext>
            </a:extLst>
          </p:cNvPr>
          <p:cNvSpPr txBox="1"/>
          <p:nvPr/>
        </p:nvSpPr>
        <p:spPr>
          <a:xfrm>
            <a:off x="-1" y="3515995"/>
            <a:ext cx="3715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 железнодорожные пути в установленном месте. Не перебегай перед движущимся поездом  Тормозной путь поезда до 1000 метров. </a:t>
            </a:r>
          </a:p>
        </p:txBody>
      </p:sp>
      <p:pic>
        <p:nvPicPr>
          <p:cNvPr id="31" name="Рисунок 30" descr="Изображение выглядит как текст, человек, воздушное судно&#10;&#10;Автоматически созданное описание">
            <a:extLst>
              <a:ext uri="{FF2B5EF4-FFF2-40B4-BE49-F238E27FC236}">
                <a16:creationId xmlns="" xmlns:a16="http://schemas.microsoft.com/office/drawing/2014/main" id="{37A282B6-6095-0648-89F1-5BC7CEA1133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3942" y="7289840"/>
            <a:ext cx="4387208" cy="247912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935FECD4-5E31-2C43-9C1F-BFDD6D3D2EE6}"/>
              </a:ext>
            </a:extLst>
          </p:cNvPr>
          <p:cNvCxnSpPr/>
          <p:nvPr/>
        </p:nvCxnSpPr>
        <p:spPr>
          <a:xfrm flipH="1">
            <a:off x="98490" y="4961754"/>
            <a:ext cx="297957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FBB62A1-A556-E64E-A7C0-34E6BE6EEEB9}"/>
              </a:ext>
            </a:extLst>
          </p:cNvPr>
          <p:cNvSpPr txBox="1"/>
          <p:nvPr/>
        </p:nvSpPr>
        <p:spPr>
          <a:xfrm>
            <a:off x="4336132" y="2523395"/>
            <a:ext cx="23467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Сними наушники и капюшон. </a:t>
            </a:r>
          </a:p>
        </p:txBody>
      </p:sp>
      <p:pic>
        <p:nvPicPr>
          <p:cNvPr id="9" name="Рисунок 8" descr="Изображение выглядит как трава, трек, земля, внеш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B7E28266-FBB9-224B-B5FA-2C6BAC3084A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6119" y="5055989"/>
            <a:ext cx="3182392" cy="21163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C83C31-AC3F-FF42-9F0E-358D43A0BDAD}"/>
              </a:ext>
            </a:extLst>
          </p:cNvPr>
          <p:cNvSpPr txBox="1"/>
          <p:nvPr/>
        </p:nvSpPr>
        <p:spPr>
          <a:xfrm>
            <a:off x="3328511" y="5846879"/>
            <a:ext cx="3527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приближайся к железной дороге на расстояние ближе 1,5 метров. Создаваемый поездом воздушный поток затягивает под колеса.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C6AF8F77-4DFA-3946-9BE8-42835C16049C}"/>
              </a:ext>
            </a:extLst>
          </p:cNvPr>
          <p:cNvCxnSpPr>
            <a:cxnSpLocks/>
          </p:cNvCxnSpPr>
          <p:nvPr/>
        </p:nvCxnSpPr>
        <p:spPr>
          <a:xfrm>
            <a:off x="3328511" y="5744257"/>
            <a:ext cx="459718" cy="1881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95696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61</Words>
  <Application>Microsoft Office PowerPoint</Application>
  <PresentationFormat>Лист A4 (210x297 мм)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¦Я¦-¦-TПTВ¦¦¦--¦Ц¦¦¦¬¦¦¦¬¦-¦-TП ¦+¦-TА¦-¦¦¦--1</dc:title>
  <dc:creator>Карина Вирабян</dc:creator>
  <dc:description/>
  <cp:lastModifiedBy>Пользователь</cp:lastModifiedBy>
  <cp:revision>7</cp:revision>
  <dcterms:created xsi:type="dcterms:W3CDTF">2021-08-28T15:30:19Z</dcterms:created>
  <dcterms:modified xsi:type="dcterms:W3CDTF">2021-09-13T17:50:48Z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¦Я¦-¦-TПTВ¦¦¦--¦Ц¦¦¦¬¦¦¦¬¦-¦-TП ¦+¦-TА¦-¦¦¦--1</vt:lpwstr>
  </property>
  <property fmtid="{D5CDD505-2E9C-101B-9397-08002B2CF9AE}" pid="3" name="SlideDescription">
    <vt:lpwstr/>
  </property>
</Properties>
</file>