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ECC94-CE10-4F72-8073-E5FE156CFE58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21EC4-4AE4-48E3-A38B-A1C6323C9C7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5B32-8610-AF46-88EE-66284892B95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006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514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E29EF-4587-9342-92AB-E04061042C9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6B1F3-621B-4746-8D96-7AB7BDF7B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769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34140B4-349A-5641-849F-702658D9B488}"/>
              </a:ext>
            </a:extLst>
          </p:cNvPr>
          <p:cNvSpPr txBox="1"/>
          <p:nvPr/>
        </p:nvSpPr>
        <p:spPr>
          <a:xfrm>
            <a:off x="1305936" y="2332634"/>
            <a:ext cx="42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на транспорте МВД России по Южному федеральному округу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C1EB7C2C-3958-5E43-A198-7F713678CE44}"/>
              </a:ext>
            </a:extLst>
          </p:cNvPr>
          <p:cNvCxnSpPr/>
          <p:nvPr/>
        </p:nvCxnSpPr>
        <p:spPr>
          <a:xfrm>
            <a:off x="0" y="3067793"/>
            <a:ext cx="685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393D5D5A-F75A-C84D-AA00-9B0ED669CEF7}"/>
              </a:ext>
            </a:extLst>
          </p:cNvPr>
          <p:cNvCxnSpPr>
            <a:cxnSpLocks/>
          </p:cNvCxnSpPr>
          <p:nvPr/>
        </p:nvCxnSpPr>
        <p:spPr>
          <a:xfrm>
            <a:off x="0" y="8513233"/>
            <a:ext cx="685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66B2573-287A-9E47-BBC3-E4B5AB0514B8}"/>
              </a:ext>
            </a:extLst>
          </p:cNvPr>
          <p:cNvSpPr txBox="1"/>
          <p:nvPr/>
        </p:nvSpPr>
        <p:spPr>
          <a:xfrm>
            <a:off x="2685008" y="9165608"/>
            <a:ext cx="1524000" cy="369332"/>
          </a:xfrm>
          <a:custGeom>
            <a:avLst/>
            <a:gdLst>
              <a:gd name="connsiteX0" fmla="*/ 0 w 1524000"/>
              <a:gd name="connsiteY0" fmla="*/ 0 h 369332"/>
              <a:gd name="connsiteX1" fmla="*/ 1524000 w 1524000"/>
              <a:gd name="connsiteY1" fmla="*/ 0 h 369332"/>
              <a:gd name="connsiteX2" fmla="*/ 1524000 w 1524000"/>
              <a:gd name="connsiteY2" fmla="*/ 369332 h 369332"/>
              <a:gd name="connsiteX3" fmla="*/ 0 w 1524000"/>
              <a:gd name="connsiteY3" fmla="*/ 369332 h 369332"/>
              <a:gd name="connsiteX4" fmla="*/ 0 w 1524000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369332" fill="none" extrusionOk="0">
                <a:moveTo>
                  <a:pt x="0" y="0"/>
                </a:moveTo>
                <a:cubicBezTo>
                  <a:pt x="663586" y="76069"/>
                  <a:pt x="852725" y="-101197"/>
                  <a:pt x="1524000" y="0"/>
                </a:cubicBezTo>
                <a:cubicBezTo>
                  <a:pt x="1500363" y="89286"/>
                  <a:pt x="1501184" y="325286"/>
                  <a:pt x="1524000" y="369332"/>
                </a:cubicBezTo>
                <a:cubicBezTo>
                  <a:pt x="1191391" y="506438"/>
                  <a:pt x="450684" y="406549"/>
                  <a:pt x="0" y="369332"/>
                </a:cubicBezTo>
                <a:cubicBezTo>
                  <a:pt x="11702" y="276114"/>
                  <a:pt x="-26135" y="122869"/>
                  <a:pt x="0" y="0"/>
                </a:cubicBezTo>
                <a:close/>
              </a:path>
              <a:path w="1524000" h="369332" stroke="0" extrusionOk="0">
                <a:moveTo>
                  <a:pt x="0" y="0"/>
                </a:moveTo>
                <a:cubicBezTo>
                  <a:pt x="229037" y="29496"/>
                  <a:pt x="972493" y="55467"/>
                  <a:pt x="1524000" y="0"/>
                </a:cubicBezTo>
                <a:cubicBezTo>
                  <a:pt x="1512002" y="107005"/>
                  <a:pt x="1533507" y="262998"/>
                  <a:pt x="1524000" y="369332"/>
                </a:cubicBezTo>
                <a:cubicBezTo>
                  <a:pt x="1012280" y="363452"/>
                  <a:pt x="301844" y="375083"/>
                  <a:pt x="0" y="369332"/>
                </a:cubicBezTo>
                <a:cubicBezTo>
                  <a:pt x="18407" y="330757"/>
                  <a:pt x="-5004" y="5425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  <a:extLst>
              <a:ext uri="{C807C97D-BFC1-408E-A445-0C87EB9F89A2}">
                <ask:lineSketchStyleProps xmlns=""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Краснодар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7661834E-1756-B44E-B6BC-B943FE95C10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9211" y="0"/>
            <a:ext cx="1679578" cy="2329414"/>
          </a:xfrm>
          <a:prstGeom prst="rect">
            <a:avLst/>
          </a:prstGeom>
        </p:spPr>
      </p:pic>
      <p:cxnSp>
        <p:nvCxnSpPr>
          <p:cNvPr id="36" name="Прямая соединительная линия 35">
            <a:extLst>
              <a:ext uri="{FF2B5EF4-FFF2-40B4-BE49-F238E27FC236}">
                <a16:creationId xmlns="" xmlns:a16="http://schemas.microsoft.com/office/drawing/2014/main" id="{8D1BCF98-C8C2-E649-BBE2-FB7BED840F35}"/>
              </a:ext>
            </a:extLst>
          </p:cNvPr>
          <p:cNvCxnSpPr/>
          <p:nvPr/>
        </p:nvCxnSpPr>
        <p:spPr>
          <a:xfrm>
            <a:off x="0" y="3067793"/>
            <a:ext cx="0" cy="54454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29C422FC-7A2C-A14A-8A67-5E4C799860E2}"/>
              </a:ext>
            </a:extLst>
          </p:cNvPr>
          <p:cNvCxnSpPr/>
          <p:nvPr/>
        </p:nvCxnSpPr>
        <p:spPr>
          <a:xfrm>
            <a:off x="6858000" y="3067793"/>
            <a:ext cx="0" cy="54454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" name="Рисунок 2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="" xmlns:a16="http://schemas.microsoft.com/office/drawing/2014/main" id="{1047ED3A-431F-DF49-9094-DA2F6378D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61" y="3569783"/>
            <a:ext cx="6673077" cy="444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908415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</TotalTime>
  <Words>13</Words>
  <Application>Microsoft Office PowerPoint</Application>
  <PresentationFormat>Лист A4 (210x297 мм)</PresentationFormat>
  <Paragraphs>3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¦Я¦-¦-TПTВ¦¦¦--¦Ц¦¦¦¬¦¦¦¬¦-¦-TП ¦+¦-TА¦-¦¦¦--1</dc:title>
  <dc:creator>Карина Вирабян</dc:creator>
  <dc:description/>
  <cp:lastModifiedBy>Пользователь</cp:lastModifiedBy>
  <cp:revision>7</cp:revision>
  <dcterms:created xsi:type="dcterms:W3CDTF">2021-08-28T15:30:19Z</dcterms:created>
  <dcterms:modified xsi:type="dcterms:W3CDTF">2021-09-13T17:50:48Z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¦Я¦-¦-TПTВ¦¦¦--¦Ц¦¦¦¬¦¦¦¬¦-¦-TП ¦+¦-TА¦-¦¦¦--1</vt:lpwstr>
  </property>
  <property fmtid="{D5CDD505-2E9C-101B-9397-08002B2CF9AE}" pid="3" name="SlideDescription">
    <vt:lpwstr/>
  </property>
</Properties>
</file>