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514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E29EF-4587-9342-92AB-E04061042C9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6B1F3-621B-4746-8D96-7AB7BDF7B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769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C1EB7C2C-3958-5E43-A198-7F713678CE44}"/>
              </a:ext>
            </a:extLst>
          </p:cNvPr>
          <p:cNvCxnSpPr/>
          <p:nvPr/>
        </p:nvCxnSpPr>
        <p:spPr>
          <a:xfrm>
            <a:off x="0" y="11164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3783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DBC1C328-1CD6-5545-948A-E555E0F3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402762" y="549503"/>
            <a:ext cx="6052475" cy="8394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952DD20-1E17-A34C-AF42-AFFC76DC52D7}"/>
              </a:ext>
            </a:extLst>
          </p:cNvPr>
          <p:cNvSpPr txBox="1"/>
          <p:nvPr/>
        </p:nvSpPr>
        <p:spPr>
          <a:xfrm>
            <a:off x="1026621" y="418201"/>
            <a:ext cx="4804756" cy="677108"/>
          </a:xfrm>
          <a:custGeom>
            <a:avLst/>
            <a:gdLst>
              <a:gd name="connsiteX0" fmla="*/ 0 w 4804756"/>
              <a:gd name="connsiteY0" fmla="*/ 0 h 677108"/>
              <a:gd name="connsiteX1" fmla="*/ 4804756 w 4804756"/>
              <a:gd name="connsiteY1" fmla="*/ 0 h 677108"/>
              <a:gd name="connsiteX2" fmla="*/ 4804756 w 4804756"/>
              <a:gd name="connsiteY2" fmla="*/ 677108 h 677108"/>
              <a:gd name="connsiteX3" fmla="*/ 0 w 4804756"/>
              <a:gd name="connsiteY3" fmla="*/ 677108 h 677108"/>
              <a:gd name="connsiteX4" fmla="*/ 0 w 4804756"/>
              <a:gd name="connsiteY4" fmla="*/ 0 h 6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4756" h="677108" extrusionOk="0">
                <a:moveTo>
                  <a:pt x="0" y="0"/>
                </a:moveTo>
                <a:cubicBezTo>
                  <a:pt x="849614" y="118645"/>
                  <a:pt x="3327850" y="116012"/>
                  <a:pt x="4804756" y="0"/>
                </a:cubicBezTo>
                <a:cubicBezTo>
                  <a:pt x="4862509" y="209225"/>
                  <a:pt x="4772135" y="365341"/>
                  <a:pt x="4804756" y="677108"/>
                </a:cubicBezTo>
                <a:cubicBezTo>
                  <a:pt x="3707175" y="811708"/>
                  <a:pt x="1523361" y="519912"/>
                  <a:pt x="0" y="677108"/>
                </a:cubicBezTo>
                <a:cubicBezTo>
                  <a:pt x="25362" y="400656"/>
                  <a:pt x="-33127" y="28818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СПОРТ-АЛЬТЕРНАТИВА ЭКСТРЕМАЛЬНЫМ РАЗВЛЕЧЕНИЯМ</a:t>
            </a:r>
          </a:p>
        </p:txBody>
      </p:sp>
      <p:pic>
        <p:nvPicPr>
          <p:cNvPr id="4" name="Рисунок 3" descr="Изображение выглядит как человек, оранжев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AF33CD0D-B8DE-594D-8DC5-751682CBC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5" y="1189712"/>
            <a:ext cx="3954384" cy="2625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выглядит как внешний, трава, скалолаз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413AB2EF-BB4B-F248-98BA-A65AF5FB08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09059" y="1189157"/>
            <a:ext cx="2611845" cy="310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9A8EC8E-DF59-AD46-99C6-B59F607A1657}"/>
              </a:ext>
            </a:extLst>
          </p:cNvPr>
          <p:cNvSpPr txBox="1"/>
          <p:nvPr/>
        </p:nvSpPr>
        <p:spPr>
          <a:xfrm>
            <a:off x="62344" y="656789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стали свидетелями преступления или сами попали в беду на объектах железнодорожного транспорта, обратитесь за помощью в дежурные части полиции на транспорте: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47ECB7F5-9353-A04F-8292-8BD60F2AAB3B}"/>
              </a:ext>
            </a:extLst>
          </p:cNvPr>
          <p:cNvCxnSpPr/>
          <p:nvPr/>
        </p:nvCxnSpPr>
        <p:spPr>
          <a:xfrm flipH="1">
            <a:off x="1539042" y="6538242"/>
            <a:ext cx="37799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26BD1C3-6A3B-B14E-908E-F2D04F5623E1}"/>
              </a:ext>
            </a:extLst>
          </p:cNvPr>
          <p:cNvSpPr txBox="1"/>
          <p:nvPr/>
        </p:nvSpPr>
        <p:spPr>
          <a:xfrm>
            <a:off x="62344" y="7669344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Краснодарское ЛУ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8(861) 214-75-87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Сочинское ЛУ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8(622)60-94-02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Крымское ЛУ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8(3652)66-28-04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Новороссийский ЛО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8(617)60-47-71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Анапский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 МВД России на транспорте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8(6133)3-37-14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доверия УТ МВД России по ЮФО –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8(612)-214-32-39. 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AB934DF9-5B2C-5F40-8F62-5BA7321A068C}"/>
              </a:ext>
            </a:extLst>
          </p:cNvPr>
          <p:cNvCxnSpPr/>
          <p:nvPr/>
        </p:nvCxnSpPr>
        <p:spPr>
          <a:xfrm>
            <a:off x="2688552" y="9528877"/>
            <a:ext cx="15776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D4C7593-D01A-8C4E-9E2F-CF75E2751A5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45" y="3814602"/>
            <a:ext cx="3256170" cy="2434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выглядит как земля, спорт, человек, внеш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CB00FA56-0C34-474E-844F-E8BE4618C47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93824" y="4272105"/>
            <a:ext cx="3601830" cy="2038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286954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77</Words>
  <Application>Microsoft Office PowerPoint</Application>
  <PresentationFormat>Лист A4 (210x297 мм)</PresentationFormat>
  <Paragraphs>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¦Я¦-¦-TПTВ¦¦¦--¦Ц¦¦¦¬¦¦¦¬¦-¦-TП ¦+¦-TА¦-¦¦¦--1</dc:title>
  <dc:creator>Карина Вирабян</dc:creator>
  <dc:description/>
  <cp:lastModifiedBy>Пользователь</cp:lastModifiedBy>
  <cp:revision>7</cp:revision>
  <dcterms:created xsi:type="dcterms:W3CDTF">2021-08-28T15:30:19Z</dcterms:created>
  <dcterms:modified xsi:type="dcterms:W3CDTF">2021-09-13T17:50:50Z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¦Я¦-¦-TПTВ¦¦¦--¦Ц¦¦¦¬¦¦¦¬¦-¦-TП ¦+¦-TА¦-¦¦¦--1</vt:lpwstr>
  </property>
  <property fmtid="{D5CDD505-2E9C-101B-9397-08002B2CF9AE}" pid="3" name="SlideDescription">
    <vt:lpwstr/>
  </property>
</Properties>
</file>