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143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6000"/>
            <a:lum/>
          </a:blip>
          <a:srcRect/>
          <a:stretch>
            <a:fillRect l="-58000" r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E29EF-4587-9342-92AB-E04061042C90}" type="datetimeFigureOut">
              <a:rPr lang="ru-RU" smtClean="0"/>
              <a:pPr/>
              <a:t>13.09.2021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56B1F3-621B-4746-8D96-7AB7BDF7B0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7694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C1EB7C2C-3958-5E43-A198-7F713678CE44}"/>
              </a:ext>
            </a:extLst>
          </p:cNvPr>
          <p:cNvCxnSpPr/>
          <p:nvPr/>
        </p:nvCxnSpPr>
        <p:spPr>
          <a:xfrm>
            <a:off x="0" y="11164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393D5D5A-F75A-C84D-AA00-9B0ED669CEF7}"/>
              </a:ext>
            </a:extLst>
          </p:cNvPr>
          <p:cNvCxnSpPr>
            <a:cxnSpLocks/>
          </p:cNvCxnSpPr>
          <p:nvPr/>
        </p:nvCxnSpPr>
        <p:spPr>
          <a:xfrm>
            <a:off x="0" y="378369"/>
            <a:ext cx="685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DBC1C328-1CD6-5545-948A-E555E0F35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402762" y="549503"/>
            <a:ext cx="6052475" cy="839420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952DD20-1E17-A34C-AF42-AFFC76DC52D7}"/>
              </a:ext>
            </a:extLst>
          </p:cNvPr>
          <p:cNvSpPr txBox="1"/>
          <p:nvPr/>
        </p:nvSpPr>
        <p:spPr>
          <a:xfrm>
            <a:off x="1026621" y="399874"/>
            <a:ext cx="4804756" cy="677108"/>
          </a:xfrm>
          <a:custGeom>
            <a:avLst/>
            <a:gdLst>
              <a:gd name="connsiteX0" fmla="*/ 0 w 4804756"/>
              <a:gd name="connsiteY0" fmla="*/ 0 h 677108"/>
              <a:gd name="connsiteX1" fmla="*/ 4804756 w 4804756"/>
              <a:gd name="connsiteY1" fmla="*/ 0 h 677108"/>
              <a:gd name="connsiteX2" fmla="*/ 4804756 w 4804756"/>
              <a:gd name="connsiteY2" fmla="*/ 677108 h 677108"/>
              <a:gd name="connsiteX3" fmla="*/ 0 w 4804756"/>
              <a:gd name="connsiteY3" fmla="*/ 677108 h 677108"/>
              <a:gd name="connsiteX4" fmla="*/ 0 w 4804756"/>
              <a:gd name="connsiteY4" fmla="*/ 0 h 677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4756" h="677108" extrusionOk="0">
                <a:moveTo>
                  <a:pt x="0" y="0"/>
                </a:moveTo>
                <a:cubicBezTo>
                  <a:pt x="849614" y="118645"/>
                  <a:pt x="3327850" y="116012"/>
                  <a:pt x="4804756" y="0"/>
                </a:cubicBezTo>
                <a:cubicBezTo>
                  <a:pt x="4862509" y="209225"/>
                  <a:pt x="4772135" y="365341"/>
                  <a:pt x="4804756" y="677108"/>
                </a:cubicBezTo>
                <a:cubicBezTo>
                  <a:pt x="3707175" y="811708"/>
                  <a:pt x="1523361" y="519912"/>
                  <a:pt x="0" y="677108"/>
                </a:cubicBezTo>
                <a:cubicBezTo>
                  <a:pt x="25362" y="400656"/>
                  <a:pt x="-33127" y="288186"/>
                  <a:pt x="0" y="0"/>
                </a:cubicBezTo>
                <a:close/>
              </a:path>
            </a:pathLst>
          </a:custGeom>
          <a:noFill/>
          <a:ln>
            <a:noFill/>
            <a:extLst>
              <a:ext uri="{C807C97D-BFC1-408E-A445-0C87EB9F89A2}">
                <ask:lineSketchStyleProps xmlns="" xmlns:ask="http://schemas.microsoft.com/office/drawing/2018/sketchyshapes" sd="1219033472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ЖЕЛЕЗНАЯ ДОРОГА-ТЕРРИТОРИЯ ПОВЫШЕННОЙ ОПАСНОСТИ</a:t>
            </a:r>
          </a:p>
        </p:txBody>
      </p:sp>
      <p:pic>
        <p:nvPicPr>
          <p:cNvPr id="4" name="Рисунок 3" descr="Изображение выглядит как текст, дорога, внешний, трава&#10;&#10;Автоматически созданное описание">
            <a:extLst>
              <a:ext uri="{FF2B5EF4-FFF2-40B4-BE49-F238E27FC236}">
                <a16:creationId xmlns="" xmlns:a16="http://schemas.microsoft.com/office/drawing/2014/main" id="{3F5BC8ED-26D3-5048-84AC-28312D0366E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5552" y="1266099"/>
            <a:ext cx="4651217" cy="349182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Изображение выглядит как текст, небо, внешний,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0C494EE8-3AFB-BC4B-A537-B59DD24EAD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88" y="5280398"/>
            <a:ext cx="6670621" cy="24920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5483A39-A61B-4E4F-B1BA-0EAA2C375362}"/>
              </a:ext>
            </a:extLst>
          </p:cNvPr>
          <p:cNvSpPr txBox="1"/>
          <p:nvPr/>
        </p:nvSpPr>
        <p:spPr>
          <a:xfrm>
            <a:off x="891812" y="8112423"/>
            <a:ext cx="5074376" cy="67710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  <a:extLst>
              <a:ext uri="{C807C97D-BFC1-408E-A445-0C87EB9F89A2}">
                <ask:lineSketchStyleProps xmlns=""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Напряжение в контактной сети составляет 27500 Вольт (в розетке 220 вольт).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2A652D76-B13B-C044-BCB4-AA2E8D7E1475}"/>
              </a:ext>
            </a:extLst>
          </p:cNvPr>
          <p:cNvCxnSpPr>
            <a:endCxn id="7" idx="0"/>
          </p:cNvCxnSpPr>
          <p:nvPr/>
        </p:nvCxnSpPr>
        <p:spPr>
          <a:xfrm>
            <a:off x="3429000" y="7741705"/>
            <a:ext cx="0" cy="37071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124C576-94E1-8043-A0DC-36B9AA574797}"/>
              </a:ext>
            </a:extLst>
          </p:cNvPr>
          <p:cNvSpPr txBox="1"/>
          <p:nvPr/>
        </p:nvSpPr>
        <p:spPr>
          <a:xfrm>
            <a:off x="4942115" y="1487188"/>
            <a:ext cx="191588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пострадавших детей на железных дорогах России ежегодно составляет до 60 человек, </a:t>
            </a:r>
            <a:r>
              <a:rPr lang="ru-RU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50% из них погибают!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0606905-7BFB-C94D-A958-738784A031CF}"/>
              </a:ext>
            </a:extLst>
          </p:cNvPr>
          <p:cNvSpPr txBox="1"/>
          <p:nvPr/>
        </p:nvSpPr>
        <p:spPr>
          <a:xfrm>
            <a:off x="607456" y="9020653"/>
            <a:ext cx="5643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где сейчас ваши дети? </a:t>
            </a:r>
          </a:p>
        </p:txBody>
      </p:sp>
    </p:spTree>
    <p:extLst>
      <p:ext uri="{BB962C8B-B14F-4D97-AF65-F5344CB8AC3E}">
        <p14:creationId xmlns:p14="http://schemas.microsoft.com/office/powerpoint/2010/main" xmlns="" val="1335424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507</TotalTime>
  <Words>44</Words>
  <Application>Microsoft Office PowerPoint</Application>
  <PresentationFormat>Лист A4 (210x297 мм)</PresentationFormat>
  <Paragraphs>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¦Я¦-¦-TПTВ¦¦¦--¦Ц¦¦¦¬¦¦¦¬¦-¦-TП ¦+¦-TА¦-¦¦¦--1</dc:title>
  <dc:creator>Карина Вирабян</dc:creator>
  <dc:description/>
  <cp:lastModifiedBy>Пользователь</cp:lastModifiedBy>
  <cp:revision>7</cp:revision>
  <dcterms:created xsi:type="dcterms:W3CDTF">2021-08-28T15:30:19Z</dcterms:created>
  <dcterms:modified xsi:type="dcterms:W3CDTF">2021-09-13T17:50:49Z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¦Я¦-¦-TПTВ¦¦¦--¦Ц¦¦¦¬¦¦¦¬¦-¦-TП ¦+¦-TА¦-¦¦¦--1</vt:lpwstr>
  </property>
  <property fmtid="{D5CDD505-2E9C-101B-9397-08002B2CF9AE}" pid="3" name="SlideDescription">
    <vt:lpwstr/>
  </property>
</Properties>
</file>