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546C-936C-4C35-93D4-5C37124FF52B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A6DBA-18AD-459D-8EDB-2C28D4F1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89530" indent="-188281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53123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54372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55621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656870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58119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259368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560617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34697-D5E4-469A-AD69-EC2E329E3E7C}" type="slidenum">
              <a:rPr lang="ru-RU" altLang="ru-RU" sz="800" b="0"/>
              <a:pPr/>
              <a:t>1</a:t>
            </a:fld>
            <a:endParaRPr lang="ru-RU" altLang="ru-RU" sz="800" b="0" dirty="0"/>
          </a:p>
        </p:txBody>
      </p:sp>
    </p:spTree>
    <p:extLst>
      <p:ext uri="{BB962C8B-B14F-4D97-AF65-F5344CB8AC3E}">
        <p14:creationId xmlns="" xmlns:p14="http://schemas.microsoft.com/office/powerpoint/2010/main" val="325113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89530" indent="-188281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53123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54372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55621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656870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58119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259368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560617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800" b="0"/>
              <a:pPr/>
              <a:t>2</a:t>
            </a:fld>
            <a:endParaRPr lang="ru-RU" altLang="ru-RU" sz="800" b="0" dirty="0"/>
          </a:p>
        </p:txBody>
      </p:sp>
    </p:spTree>
    <p:extLst>
      <p:ext uri="{BB962C8B-B14F-4D97-AF65-F5344CB8AC3E}">
        <p14:creationId xmlns="" xmlns:p14="http://schemas.microsoft.com/office/powerpoint/2010/main" val="378632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89530" indent="-188281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53123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54372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55621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656870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58119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259368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560617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800" b="0"/>
              <a:pPr/>
              <a:t>3</a:t>
            </a:fld>
            <a:endParaRPr lang="ru-RU" altLang="ru-RU" sz="800" b="0" dirty="0"/>
          </a:p>
        </p:txBody>
      </p:sp>
    </p:spTree>
    <p:extLst>
      <p:ext uri="{BB962C8B-B14F-4D97-AF65-F5344CB8AC3E}">
        <p14:creationId xmlns="" xmlns:p14="http://schemas.microsoft.com/office/powerpoint/2010/main" val="353753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89530" indent="-188281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53123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54372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55621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656870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58119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259368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560617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800" b="0"/>
              <a:pPr/>
              <a:t>6</a:t>
            </a:fld>
            <a:endParaRPr lang="ru-RU" altLang="ru-RU" sz="800" b="0" dirty="0"/>
          </a:p>
        </p:txBody>
      </p:sp>
    </p:spTree>
    <p:extLst>
      <p:ext uri="{BB962C8B-B14F-4D97-AF65-F5344CB8AC3E}">
        <p14:creationId xmlns="" xmlns:p14="http://schemas.microsoft.com/office/powerpoint/2010/main" val="26135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790303" y="665"/>
            <a:ext cx="8353698" cy="52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Система дистанционного образования Кубани</a:t>
            </a:r>
          </a:p>
        </p:txBody>
      </p:sp>
      <p:pic>
        <p:nvPicPr>
          <p:cNvPr id="23555" name="Изображение 2" descr="Снимок экрана 2019-02-18 в 12.2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01" y="2366285"/>
            <a:ext cx="9715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Изображение 1" descr="Снимок экрана 2019-02-18 в 12.2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29" y="3013983"/>
            <a:ext cx="91797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Изображение 3" descr="Снимок экрана 2019-02-18 в 12.24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06" y="3590246"/>
            <a:ext cx="97274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3698440" y="5246008"/>
            <a:ext cx="3175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Светлана Александровна,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18, Приморско-Ахтарский р-н</a:t>
            </a:r>
          </a:p>
        </p:txBody>
      </p:sp>
      <p:pic>
        <p:nvPicPr>
          <p:cNvPr id="23559" name="Изображение 5" descr="Снимок экрана 2019-02-18 в 12.29.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93" y="810082"/>
            <a:ext cx="831056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5739767" y="3689807"/>
            <a:ext cx="2510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Побережная Татьяна Геннадьевна, 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МОБУ СОШ № 82, г. Сочи</a:t>
            </a:r>
          </a:p>
        </p:txBody>
      </p:sp>
      <p:pic>
        <p:nvPicPr>
          <p:cNvPr id="23561" name="Изображение 7" descr="Снимок экрана 2019-02-18 в 12.35.2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66" y="1457780"/>
            <a:ext cx="80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8" descr="Снимок экрана 2019-02-18 в 12.29.4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63" y="2034045"/>
            <a:ext cx="86320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9" descr="Снимок экрана 2019-02-18 в 12.40.0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86" y="3102090"/>
            <a:ext cx="809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6603565" y="4327678"/>
            <a:ext cx="1674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Резникова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65" name="Изображение 11" descr="Снимок экрана 2019-02-18 в 12.41.4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39" y="4626014"/>
            <a:ext cx="9715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2232951" y="6138902"/>
            <a:ext cx="18359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31, Крымский р-н</a:t>
            </a:r>
          </a:p>
        </p:txBody>
      </p:sp>
      <p:pic>
        <p:nvPicPr>
          <p:cNvPr id="23567" name="Изображение 13" descr="Снимок экрана 2019-02-18 в 12.45.3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29" y="1074833"/>
            <a:ext cx="81081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7286134" y="2502015"/>
            <a:ext cx="15930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Ирина Анатольевна,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altLang="ru-RU" dirty="0"/>
          </a:p>
        </p:txBody>
      </p:sp>
      <p:pic>
        <p:nvPicPr>
          <p:cNvPr id="23569" name="Изображение 15" descr="Снимок экрана 2019-02-18 в 12.57.5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53" y="5035682"/>
            <a:ext cx="91797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5346648" y="6077080"/>
            <a:ext cx="2159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 Людмила Прокопьевна,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71" name="Изображение 17" descr="Снимок экрана 2019-02-18 в 13.02.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9" y="4463732"/>
            <a:ext cx="107989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78457" y="6138903"/>
            <a:ext cx="22397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Елена Михайловна,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6, г.-к. Анапа</a:t>
            </a:r>
          </a:p>
        </p:txBody>
      </p:sp>
      <p:pic>
        <p:nvPicPr>
          <p:cNvPr id="22" name="Изображение 1" descr="Снимок экрана 2018-02-26 в 12.02.4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3" y="1067770"/>
            <a:ext cx="3202312" cy="30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" y="1"/>
            <a:ext cx="711845" cy="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9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924521" y="1"/>
            <a:ext cx="8219480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277541" y="4508500"/>
            <a:ext cx="67234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250281" y="6921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522247" y="1902182"/>
            <a:ext cx="82340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школьников, обучающихся по моделям дистанционного обучения (ежегодно)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координатора системы дистанционного образования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16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ru-RU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 базовых общеобразовательных организаций</a:t>
            </a:r>
            <a:r>
              <a:rPr lang="en-US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altLang="ru-RU" sz="16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дополнительного образования Центра дистанционного образования.</a:t>
            </a:r>
            <a:endParaRPr lang="ru-RU" altLang="ru-RU" sz="1600" dirty="0">
              <a:solidFill>
                <a:srgbClr val="1B67BB"/>
              </a:solidFill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1896938" y="86509"/>
            <a:ext cx="5886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</a:rPr>
              <a:t>Информационно-технологическое обеспечение </a:t>
            </a:r>
            <a:r>
              <a:rPr lang="en-US" altLang="ru-RU" dirty="0">
                <a:latin typeface="+mn-lt"/>
              </a:rPr>
              <a:t/>
            </a:r>
            <a:br>
              <a:rPr lang="en-US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образовательной деятельности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0" y="4005263"/>
            <a:ext cx="1999060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1" y="4005263"/>
            <a:ext cx="2106216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2" y="4005263"/>
            <a:ext cx="20526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" y="-6887"/>
            <a:ext cx="877334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87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143001" y="186324"/>
            <a:ext cx="6858000" cy="620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416456" y="321222"/>
            <a:ext cx="872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Алгоритм проведения тестирования в режиме онлайн</a:t>
            </a:r>
          </a:p>
        </p:txBody>
      </p:sp>
      <p:pic>
        <p:nvPicPr>
          <p:cNvPr id="25603" name="Изображение 4" descr="Снимок экрана 2019-01-21 в 12.2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3" y="1916113"/>
            <a:ext cx="2807494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Изображение 6" descr="Снимок экрана 2019-01-21 в 12.27.2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4365625"/>
            <a:ext cx="2862263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980010" y="2420938"/>
            <a:ext cx="180022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заявке МОУО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80010" y="3644900"/>
            <a:ext cx="180022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график тестирования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80010" y="4797425"/>
            <a:ext cx="180022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ОГЭ и ЕГЭ/ КДР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0010" y="6021388"/>
            <a:ext cx="180022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результат выпускника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681289" y="3213100"/>
            <a:ext cx="378619" cy="39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681289" y="4437065"/>
            <a:ext cx="378619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681289" y="5589590"/>
            <a:ext cx="392906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Прямоугольник 4"/>
          <p:cNvSpPr>
            <a:spLocks noChangeArrowheads="1"/>
          </p:cNvSpPr>
          <p:nvPr/>
        </p:nvSpPr>
        <p:spPr bwMode="auto">
          <a:xfrm>
            <a:off x="4518423" y="1125540"/>
            <a:ext cx="348257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http://monitoring.iro23.ru</a:t>
            </a:r>
            <a:endParaRPr lang="ru-RU" altLang="ru-RU" sz="3100"/>
          </a:p>
        </p:txBody>
      </p:sp>
      <p:pic>
        <p:nvPicPr>
          <p:cNvPr id="25613" name="Изображение 5" descr="Снимок экрана 2019-02-15 в 13.40.4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981077"/>
            <a:ext cx="3227784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1" y="80625"/>
            <a:ext cx="950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37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572002"/>
            <a:ext cx="8497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9144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3347865" y="3068960"/>
            <a:ext cx="6357950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5889"/>
            <a:ext cx="950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8687" t="11166" r="29687" b="7834"/>
          <a:stretch/>
        </p:blipFill>
        <p:spPr>
          <a:xfrm>
            <a:off x="0" y="21591"/>
            <a:ext cx="3806190" cy="555498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134802" y="427840"/>
            <a:ext cx="4817201" cy="1489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ПРИМЕНЕНИЮ ЭЛЕКТРОННОГО ОБУЧЕНИЯ И ДИСТАНЦИОННЫХ ТЕХНОЛОГИЙ</a:t>
            </a:r>
          </a:p>
          <a:p>
            <a:endParaRPr lang="ru-RU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 26.03.20 по 11.04.20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134802" y="2339854"/>
            <a:ext cx="4817201" cy="297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 fontScale="925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КАТЕГОРИИ УЧАСТНИКОВ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Заместители директоров школ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начальных классов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по предметам: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русский язык, литература, математика, информатика, история, обществознание, география, биология, химия, физика, технология, физическая культура, ОБЖ 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Педагоги-психологи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9595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03020" y="80625"/>
            <a:ext cx="7475220" cy="94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ПРОВЕДЕНИЮ ЭЛЕКТРОННОГО ОБУЧЕНИЯ И ДИСТАНЦИОННЫХ ТЕХНОЛОГИЙ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26.03.20 с 14-00 час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1347302"/>
              </p:ext>
            </p:extLst>
          </p:nvPr>
        </p:nvGraphicFramePr>
        <p:xfrm>
          <a:off x="500743" y="991063"/>
          <a:ext cx="8277498" cy="590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7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Особенности организации образовательной деятельности при реализации программ общего образования с применением электронного обучения, дистанционных технологий.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научно исследовательский отдел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Работа с Примерным алгоритмом применения электронного обучения, дистанционных образовательных технологий при реализации образовательных программ в образовательных организациях Краснодарского края.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информационно-аналитический центр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Работа с электронным журналом АИС «Сетевой </a:t>
                      </a:r>
                      <a:r>
                        <a:rPr lang="ru-RU" sz="1400" baseline="0" dirty="0" err="1">
                          <a:effectLst/>
                        </a:rPr>
                        <a:t>город.Образование</a:t>
                      </a:r>
                      <a:r>
                        <a:rPr lang="ru-RU" sz="1400" baseline="0" dirty="0">
                          <a:effectLst/>
                        </a:rPr>
                        <a:t>» при организации дистанционного обучения. Интернет ресурсы для организации электронного обучения.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информационно-аналитический центр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Организация образовательной деятельности в дистанционном режиме для 1-4 классов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начального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24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Дистанционное обучение во время каникул с </a:t>
                      </a:r>
                      <a:r>
                        <a:rPr lang="ru-RU" sz="1400" baseline="0" dirty="0" err="1">
                          <a:effectLst/>
                        </a:rPr>
                        <a:t>ЯКласс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Использование возможностей </a:t>
                      </a:r>
                      <a:r>
                        <a:rPr lang="ru-RU" sz="1400" baseline="0" dirty="0" err="1">
                          <a:effectLst/>
                        </a:rPr>
                        <a:t>Яндекс.Учебника</a:t>
                      </a:r>
                      <a:r>
                        <a:rPr lang="ru-RU" sz="1400" baseline="0" dirty="0">
                          <a:effectLst/>
                        </a:rPr>
                        <a:t> для дистанционного обучения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Яндекс.Учебник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4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Организация дистанционного обучения на платформе </a:t>
                      </a:r>
                      <a:r>
                        <a:rPr lang="ru-RU" sz="1400" baseline="0" dirty="0" err="1">
                          <a:effectLst/>
                        </a:rPr>
                        <a:t>Учи.ру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Uchi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ru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5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Инструменты для удаленного проведения уроков в начальной школе</a:t>
                      </a:r>
                      <a:endParaRPr lang="ru-RU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начального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Организация удаленных контрольно-оценочных процедур в начальной школе</a:t>
                      </a:r>
                      <a:endParaRPr lang="ru-RU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7" marR="4558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1" y="80625"/>
            <a:ext cx="950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94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924521" y="1"/>
            <a:ext cx="8219480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277541" y="4508500"/>
            <a:ext cx="67234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250281" y="6921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1801855" y="178923"/>
            <a:ext cx="588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Телефоны «Горячей линии" 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1853537" cy="21431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72008"/>
            <a:ext cx="1928826" cy="21094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572008"/>
            <a:ext cx="1909773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" y="-6887"/>
            <a:ext cx="877334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1112922"/>
            <a:ext cx="914399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"горячей линии" по вопросам организации обучения с применением электронного обучения и дистанционных образовательных технологий: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(МОУО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ОО) – Шлык Марина Федоровна,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(861) 232-29-45;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Серченко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Виталий Викторович,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(861) 260-27-54, (967) 654-66-65.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1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PresentationFormat>Экран (4:3)</PresentationFormat>
  <Paragraphs>75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</cp:revision>
  <dcterms:modified xsi:type="dcterms:W3CDTF">2020-04-08T06:54:10Z</dcterms:modified>
</cp:coreProperties>
</file>