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C8C604-7FFC-49BB-94B6-62729A05507D}" type="doc">
      <dgm:prSet loTypeId="urn:microsoft.com/office/officeart/2005/8/layout/chevron1" loCatId="process" qsTypeId="urn:microsoft.com/office/officeart/2005/8/quickstyle/simple3" qsCatId="simple" csTypeId="urn:microsoft.com/office/officeart/2005/8/colors/colorful4" csCatId="colorful" phldr="1"/>
      <dgm:spPr/>
    </dgm:pt>
    <dgm:pt modelId="{DF9559E3-9598-4C65-AC03-57968AC59E93}">
      <dgm:prSet phldrT="[Текст]" custT="1"/>
      <dgm:spPr/>
      <dgm:t>
        <a:bodyPr/>
        <a:lstStyle/>
        <a:p>
          <a:r>
            <a:rPr lang="ru-RU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Площадки ЦОР</a:t>
          </a:r>
        </a:p>
      </dgm:t>
    </dgm:pt>
    <dgm:pt modelId="{9095D6F9-5C27-49CD-B27D-C12A76DE00E9}" type="parTrans" cxnId="{56A39761-A0FB-49A1-A7F4-1A435090DF62}">
      <dgm:prSet/>
      <dgm:spPr/>
      <dgm:t>
        <a:bodyPr/>
        <a:lstStyle/>
        <a:p>
          <a:endParaRPr lang="ru-RU" sz="16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053D57A-BAB3-4DFC-ADF1-6C5C465E162F}" type="sibTrans" cxnId="{56A39761-A0FB-49A1-A7F4-1A435090DF62}">
      <dgm:prSet/>
      <dgm:spPr/>
      <dgm:t>
        <a:bodyPr/>
        <a:lstStyle/>
        <a:p>
          <a:endParaRPr lang="ru-RU" sz="16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0405205-B95F-4251-A80F-B82537184EFF}">
      <dgm:prSet phldrT="[Текст]" custT="1"/>
      <dgm:spPr/>
      <dgm:t>
        <a:bodyPr/>
        <a:lstStyle/>
        <a:p>
          <a:r>
            <a:rPr lang="ru-RU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Формы проведения занятий </a:t>
          </a:r>
        </a:p>
      </dgm:t>
    </dgm:pt>
    <dgm:pt modelId="{991B886C-E3E1-4C69-BD26-7189CF57B6A4}" type="parTrans" cxnId="{89694A8E-DBE9-4209-9380-2A3F2855303B}">
      <dgm:prSet/>
      <dgm:spPr/>
      <dgm:t>
        <a:bodyPr/>
        <a:lstStyle/>
        <a:p>
          <a:endParaRPr lang="ru-RU" sz="16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7E61F0F-5642-4A93-BA2B-F9974971CE68}" type="sibTrans" cxnId="{89694A8E-DBE9-4209-9380-2A3F2855303B}">
      <dgm:prSet/>
      <dgm:spPr/>
      <dgm:t>
        <a:bodyPr/>
        <a:lstStyle/>
        <a:p>
          <a:endParaRPr lang="ru-RU" sz="16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2513C97-B9A0-4D3D-8506-0859B39BCCCF}">
      <dgm:prSet phldrT="[Текст]" custT="1"/>
      <dgm:spPr/>
      <dgm:t>
        <a:bodyPr/>
        <a:lstStyle/>
        <a:p>
          <a:r>
            <a:rPr lang="ru-RU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Механизм выдачи заданий</a:t>
          </a:r>
        </a:p>
      </dgm:t>
    </dgm:pt>
    <dgm:pt modelId="{0C5832A1-9055-482D-9F9B-B97F7F8C872B}" type="parTrans" cxnId="{ACCA8149-8D2A-4316-9369-73B005C0ACF2}">
      <dgm:prSet/>
      <dgm:spPr/>
      <dgm:t>
        <a:bodyPr/>
        <a:lstStyle/>
        <a:p>
          <a:endParaRPr lang="ru-RU" sz="16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A227637-85DE-4F56-BE76-8BBE216EAE80}" type="sibTrans" cxnId="{ACCA8149-8D2A-4316-9369-73B005C0ACF2}">
      <dgm:prSet/>
      <dgm:spPr/>
      <dgm:t>
        <a:bodyPr/>
        <a:lstStyle/>
        <a:p>
          <a:endParaRPr lang="ru-RU" sz="16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F2C50FC-EF93-42D6-A8A9-E14FF12A71CE}">
      <dgm:prSet phldrT="[Текст]" custT="1"/>
      <dgm:spPr/>
      <dgm:t>
        <a:bodyPr/>
        <a:lstStyle/>
        <a:p>
          <a:r>
            <a:rPr lang="ru-RU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Механизм обратной связи</a:t>
          </a:r>
        </a:p>
      </dgm:t>
    </dgm:pt>
    <dgm:pt modelId="{412E7F88-FE27-4818-95BD-919CBF6CF40F}" type="parTrans" cxnId="{CCD999A3-178D-461E-9963-83F763C36250}">
      <dgm:prSet/>
      <dgm:spPr/>
      <dgm:t>
        <a:bodyPr/>
        <a:lstStyle/>
        <a:p>
          <a:endParaRPr lang="ru-RU" sz="1600" b="1"/>
        </a:p>
      </dgm:t>
    </dgm:pt>
    <dgm:pt modelId="{E81C44F0-44E4-43BC-85D1-1BFD7D973F37}" type="sibTrans" cxnId="{CCD999A3-178D-461E-9963-83F763C36250}">
      <dgm:prSet/>
      <dgm:spPr/>
      <dgm:t>
        <a:bodyPr/>
        <a:lstStyle/>
        <a:p>
          <a:endParaRPr lang="ru-RU" sz="1600" b="1"/>
        </a:p>
      </dgm:t>
    </dgm:pt>
    <dgm:pt modelId="{6243A4BC-3DD1-400D-8C4C-14EEEF5D60B8}">
      <dgm:prSet phldrT="[Текст]" custT="1"/>
      <dgm:spPr/>
      <dgm:t>
        <a:bodyPr/>
        <a:lstStyle/>
        <a:p>
          <a:r>
            <a:rPr lang="ru-RU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Контроль и оценивание</a:t>
          </a:r>
        </a:p>
      </dgm:t>
    </dgm:pt>
    <dgm:pt modelId="{07141545-6DA3-4877-88EF-DA2E85393BF9}" type="parTrans" cxnId="{947522DA-C2EC-4A68-B3B4-8A0D475567F1}">
      <dgm:prSet/>
      <dgm:spPr/>
      <dgm:t>
        <a:bodyPr/>
        <a:lstStyle/>
        <a:p>
          <a:endParaRPr lang="ru-RU" sz="1600" b="1"/>
        </a:p>
      </dgm:t>
    </dgm:pt>
    <dgm:pt modelId="{0AD1F2CB-7239-47D5-9FE2-6F2BE7863EB2}" type="sibTrans" cxnId="{947522DA-C2EC-4A68-B3B4-8A0D475567F1}">
      <dgm:prSet/>
      <dgm:spPr/>
      <dgm:t>
        <a:bodyPr/>
        <a:lstStyle/>
        <a:p>
          <a:endParaRPr lang="ru-RU" sz="1600" b="1"/>
        </a:p>
      </dgm:t>
    </dgm:pt>
    <dgm:pt modelId="{1A2B2645-A3F0-4672-93C0-CB9E9060D093}" type="pres">
      <dgm:prSet presAssocID="{1BC8C604-7FFC-49BB-94B6-62729A05507D}" presName="Name0" presStyleCnt="0">
        <dgm:presLayoutVars>
          <dgm:dir/>
          <dgm:animLvl val="lvl"/>
          <dgm:resizeHandles val="exact"/>
        </dgm:presLayoutVars>
      </dgm:prSet>
      <dgm:spPr/>
    </dgm:pt>
    <dgm:pt modelId="{5427747F-5FEF-4556-9BC3-FD1F5F64726E}" type="pres">
      <dgm:prSet presAssocID="{DF9559E3-9598-4C65-AC03-57968AC59E93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FE8435-D5CF-4F70-A25C-2C4BFF8E390F}" type="pres">
      <dgm:prSet presAssocID="{D053D57A-BAB3-4DFC-ADF1-6C5C465E162F}" presName="parTxOnlySpace" presStyleCnt="0"/>
      <dgm:spPr/>
    </dgm:pt>
    <dgm:pt modelId="{561651BA-7FEE-4DBE-9DC5-BD2656798E07}" type="pres">
      <dgm:prSet presAssocID="{90405205-B95F-4251-A80F-B82537184EFF}" presName="parTxOnly" presStyleLbl="node1" presStyleIdx="1" presStyleCnt="5" custScaleX="10965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ABA6B6-27CE-4A2B-93E7-5E9E77A6FA79}" type="pres">
      <dgm:prSet presAssocID="{E7E61F0F-5642-4A93-BA2B-F9974971CE68}" presName="parTxOnlySpace" presStyleCnt="0"/>
      <dgm:spPr/>
    </dgm:pt>
    <dgm:pt modelId="{3577CDE2-5B6B-4D3F-8D5A-A9902D3C742A}" type="pres">
      <dgm:prSet presAssocID="{52513C97-B9A0-4D3D-8506-0859B39BCCCF}" presName="parTxOnly" presStyleLbl="node1" presStyleIdx="2" presStyleCnt="5" custScaleX="126410" custLinFactNeighborX="22497" custLinFactNeighborY="-249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3C0351-ED00-42AC-9ECB-9153C83D9638}" type="pres">
      <dgm:prSet presAssocID="{DA227637-85DE-4F56-BE76-8BBE216EAE80}" presName="parTxOnlySpace" presStyleCnt="0"/>
      <dgm:spPr/>
    </dgm:pt>
    <dgm:pt modelId="{0E05728B-B416-4483-9100-4A3A7AB75EEB}" type="pres">
      <dgm:prSet presAssocID="{7F2C50FC-EF93-42D6-A8A9-E14FF12A71CE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C8153D-09B2-46ED-8713-26B67AAFF36B}" type="pres">
      <dgm:prSet presAssocID="{E81C44F0-44E4-43BC-85D1-1BFD7D973F37}" presName="parTxOnlySpace" presStyleCnt="0"/>
      <dgm:spPr/>
    </dgm:pt>
    <dgm:pt modelId="{C6CC21A1-DF46-41F0-8DC7-217C2E64BF15}" type="pres">
      <dgm:prSet presAssocID="{6243A4BC-3DD1-400D-8C4C-14EEEF5D60B8}" presName="parTxOnly" presStyleLbl="node1" presStyleIdx="4" presStyleCnt="5" custScaleX="12795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D4B0293-73C4-4672-9C19-E4596A4E45E6}" type="presOf" srcId="{6243A4BC-3DD1-400D-8C4C-14EEEF5D60B8}" destId="{C6CC21A1-DF46-41F0-8DC7-217C2E64BF15}" srcOrd="0" destOrd="0" presId="urn:microsoft.com/office/officeart/2005/8/layout/chevron1"/>
    <dgm:cxn modelId="{860C7DBA-E34A-470B-8F11-A0C3253A5D5F}" type="presOf" srcId="{DF9559E3-9598-4C65-AC03-57968AC59E93}" destId="{5427747F-5FEF-4556-9BC3-FD1F5F64726E}" srcOrd="0" destOrd="0" presId="urn:microsoft.com/office/officeart/2005/8/layout/chevron1"/>
    <dgm:cxn modelId="{947522DA-C2EC-4A68-B3B4-8A0D475567F1}" srcId="{1BC8C604-7FFC-49BB-94B6-62729A05507D}" destId="{6243A4BC-3DD1-400D-8C4C-14EEEF5D60B8}" srcOrd="4" destOrd="0" parTransId="{07141545-6DA3-4877-88EF-DA2E85393BF9}" sibTransId="{0AD1F2CB-7239-47D5-9FE2-6F2BE7863EB2}"/>
    <dgm:cxn modelId="{CCD999A3-178D-461E-9963-83F763C36250}" srcId="{1BC8C604-7FFC-49BB-94B6-62729A05507D}" destId="{7F2C50FC-EF93-42D6-A8A9-E14FF12A71CE}" srcOrd="3" destOrd="0" parTransId="{412E7F88-FE27-4818-95BD-919CBF6CF40F}" sibTransId="{E81C44F0-44E4-43BC-85D1-1BFD7D973F37}"/>
    <dgm:cxn modelId="{56A39761-A0FB-49A1-A7F4-1A435090DF62}" srcId="{1BC8C604-7FFC-49BB-94B6-62729A05507D}" destId="{DF9559E3-9598-4C65-AC03-57968AC59E93}" srcOrd="0" destOrd="0" parTransId="{9095D6F9-5C27-49CD-B27D-C12A76DE00E9}" sibTransId="{D053D57A-BAB3-4DFC-ADF1-6C5C465E162F}"/>
    <dgm:cxn modelId="{066B0689-6C27-470A-BFDD-C1A3FB09DAC0}" type="presOf" srcId="{52513C97-B9A0-4D3D-8506-0859B39BCCCF}" destId="{3577CDE2-5B6B-4D3F-8D5A-A9902D3C742A}" srcOrd="0" destOrd="0" presId="urn:microsoft.com/office/officeart/2005/8/layout/chevron1"/>
    <dgm:cxn modelId="{1C332432-A3C6-449B-88D5-338A53CDFADD}" type="presOf" srcId="{7F2C50FC-EF93-42D6-A8A9-E14FF12A71CE}" destId="{0E05728B-B416-4483-9100-4A3A7AB75EEB}" srcOrd="0" destOrd="0" presId="urn:microsoft.com/office/officeart/2005/8/layout/chevron1"/>
    <dgm:cxn modelId="{89694A8E-DBE9-4209-9380-2A3F2855303B}" srcId="{1BC8C604-7FFC-49BB-94B6-62729A05507D}" destId="{90405205-B95F-4251-A80F-B82537184EFF}" srcOrd="1" destOrd="0" parTransId="{991B886C-E3E1-4C69-BD26-7189CF57B6A4}" sibTransId="{E7E61F0F-5642-4A93-BA2B-F9974971CE68}"/>
    <dgm:cxn modelId="{FCE3D4C3-F5B2-47EE-A0CC-30779A6B2E08}" type="presOf" srcId="{1BC8C604-7FFC-49BB-94B6-62729A05507D}" destId="{1A2B2645-A3F0-4672-93C0-CB9E9060D093}" srcOrd="0" destOrd="0" presId="urn:microsoft.com/office/officeart/2005/8/layout/chevron1"/>
    <dgm:cxn modelId="{60C0F644-CDBD-4094-9AEA-F6AEB6113909}" type="presOf" srcId="{90405205-B95F-4251-A80F-B82537184EFF}" destId="{561651BA-7FEE-4DBE-9DC5-BD2656798E07}" srcOrd="0" destOrd="0" presId="urn:microsoft.com/office/officeart/2005/8/layout/chevron1"/>
    <dgm:cxn modelId="{ACCA8149-8D2A-4316-9369-73B005C0ACF2}" srcId="{1BC8C604-7FFC-49BB-94B6-62729A05507D}" destId="{52513C97-B9A0-4D3D-8506-0859B39BCCCF}" srcOrd="2" destOrd="0" parTransId="{0C5832A1-9055-482D-9F9B-B97F7F8C872B}" sibTransId="{DA227637-85DE-4F56-BE76-8BBE216EAE80}"/>
    <dgm:cxn modelId="{3ACBCEED-FEAB-4D8A-AF3F-E68EAAD197F4}" type="presParOf" srcId="{1A2B2645-A3F0-4672-93C0-CB9E9060D093}" destId="{5427747F-5FEF-4556-9BC3-FD1F5F64726E}" srcOrd="0" destOrd="0" presId="urn:microsoft.com/office/officeart/2005/8/layout/chevron1"/>
    <dgm:cxn modelId="{8D10646A-6C61-46EA-966B-79FE5E311039}" type="presParOf" srcId="{1A2B2645-A3F0-4672-93C0-CB9E9060D093}" destId="{89FE8435-D5CF-4F70-A25C-2C4BFF8E390F}" srcOrd="1" destOrd="0" presId="urn:microsoft.com/office/officeart/2005/8/layout/chevron1"/>
    <dgm:cxn modelId="{22319A22-6A24-4D6E-8AAF-A9BB03059D0E}" type="presParOf" srcId="{1A2B2645-A3F0-4672-93C0-CB9E9060D093}" destId="{561651BA-7FEE-4DBE-9DC5-BD2656798E07}" srcOrd="2" destOrd="0" presId="urn:microsoft.com/office/officeart/2005/8/layout/chevron1"/>
    <dgm:cxn modelId="{043BF216-0CEB-41E1-811C-1649F267A34A}" type="presParOf" srcId="{1A2B2645-A3F0-4672-93C0-CB9E9060D093}" destId="{FDABA6B6-27CE-4A2B-93E7-5E9E77A6FA79}" srcOrd="3" destOrd="0" presId="urn:microsoft.com/office/officeart/2005/8/layout/chevron1"/>
    <dgm:cxn modelId="{DC039FB9-1CB1-4F57-B5DD-AF573A225476}" type="presParOf" srcId="{1A2B2645-A3F0-4672-93C0-CB9E9060D093}" destId="{3577CDE2-5B6B-4D3F-8D5A-A9902D3C742A}" srcOrd="4" destOrd="0" presId="urn:microsoft.com/office/officeart/2005/8/layout/chevron1"/>
    <dgm:cxn modelId="{07BFDCCF-E753-458A-8E99-A4A40B6FB4C5}" type="presParOf" srcId="{1A2B2645-A3F0-4672-93C0-CB9E9060D093}" destId="{013C0351-ED00-42AC-9ECB-9153C83D9638}" srcOrd="5" destOrd="0" presId="urn:microsoft.com/office/officeart/2005/8/layout/chevron1"/>
    <dgm:cxn modelId="{1242E350-DA29-470A-AD54-39D1675770E3}" type="presParOf" srcId="{1A2B2645-A3F0-4672-93C0-CB9E9060D093}" destId="{0E05728B-B416-4483-9100-4A3A7AB75EEB}" srcOrd="6" destOrd="0" presId="urn:microsoft.com/office/officeart/2005/8/layout/chevron1"/>
    <dgm:cxn modelId="{068F2341-331F-40B3-A2A8-E7B13C950F04}" type="presParOf" srcId="{1A2B2645-A3F0-4672-93C0-CB9E9060D093}" destId="{8FC8153D-09B2-46ED-8713-26B67AAFF36B}" srcOrd="7" destOrd="0" presId="urn:microsoft.com/office/officeart/2005/8/layout/chevron1"/>
    <dgm:cxn modelId="{68A759B0-1756-4F70-BD10-F024C6629DB0}" type="presParOf" srcId="{1A2B2645-A3F0-4672-93C0-CB9E9060D093}" destId="{C6CC21A1-DF46-41F0-8DC7-217C2E64BF15}" srcOrd="8" destOrd="0" presId="urn:microsoft.com/office/officeart/2005/8/layout/chevron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BC8C604-7FFC-49BB-94B6-62729A05507D}" type="doc">
      <dgm:prSet loTypeId="urn:microsoft.com/office/officeart/2005/8/layout/chevron1" loCatId="process" qsTypeId="urn:microsoft.com/office/officeart/2005/8/quickstyle/simple3" qsCatId="simple" csTypeId="urn:microsoft.com/office/officeart/2005/8/colors/colorful4" csCatId="colorful" phldr="1"/>
      <dgm:spPr/>
    </dgm:pt>
    <dgm:pt modelId="{52513C97-B9A0-4D3D-8506-0859B39BCCCF}">
      <dgm:prSet phldrT="[Текст]" custT="1"/>
      <dgm:spPr/>
      <dgm:t>
        <a:bodyPr/>
        <a:lstStyle/>
        <a:p>
          <a:r>
            <a:rPr lang="ru-RU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Получение задания</a:t>
          </a:r>
        </a:p>
      </dgm:t>
    </dgm:pt>
    <dgm:pt modelId="{0C5832A1-9055-482D-9F9B-B97F7F8C872B}" type="parTrans" cxnId="{ACCA8149-8D2A-4316-9369-73B005C0ACF2}">
      <dgm:prSet/>
      <dgm:spPr/>
      <dgm:t>
        <a:bodyPr/>
        <a:lstStyle/>
        <a:p>
          <a:endParaRPr lang="ru-RU" sz="14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A227637-85DE-4F56-BE76-8BBE216EAE80}" type="sibTrans" cxnId="{ACCA8149-8D2A-4316-9369-73B005C0ACF2}">
      <dgm:prSet/>
      <dgm:spPr/>
      <dgm:t>
        <a:bodyPr/>
        <a:lstStyle/>
        <a:p>
          <a:endParaRPr lang="ru-RU" sz="14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F2C50FC-EF93-42D6-A8A9-E14FF12A71CE}">
      <dgm:prSet phldrT="[Текст]" custT="1"/>
      <dgm:spPr/>
      <dgm:t>
        <a:bodyPr/>
        <a:lstStyle/>
        <a:p>
          <a:r>
            <a:rPr lang="ru-RU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Механизм обратной связи</a:t>
          </a:r>
        </a:p>
      </dgm:t>
    </dgm:pt>
    <dgm:pt modelId="{412E7F88-FE27-4818-95BD-919CBF6CF40F}" type="parTrans" cxnId="{CCD999A3-178D-461E-9963-83F763C36250}">
      <dgm:prSet/>
      <dgm:spPr/>
      <dgm:t>
        <a:bodyPr/>
        <a:lstStyle/>
        <a:p>
          <a:endParaRPr lang="ru-RU" sz="1400" b="1"/>
        </a:p>
      </dgm:t>
    </dgm:pt>
    <dgm:pt modelId="{E81C44F0-44E4-43BC-85D1-1BFD7D973F37}" type="sibTrans" cxnId="{CCD999A3-178D-461E-9963-83F763C36250}">
      <dgm:prSet/>
      <dgm:spPr/>
      <dgm:t>
        <a:bodyPr/>
        <a:lstStyle/>
        <a:p>
          <a:endParaRPr lang="ru-RU" sz="1400" b="1"/>
        </a:p>
      </dgm:t>
    </dgm:pt>
    <dgm:pt modelId="{6243A4BC-3DD1-400D-8C4C-14EEEF5D60B8}">
      <dgm:prSet phldrT="[Текст]" custT="1"/>
      <dgm:spPr/>
      <dgm:t>
        <a:bodyPr/>
        <a:lstStyle/>
        <a:p>
          <a:r>
            <a:rPr lang="ru-RU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Получение результата</a:t>
          </a:r>
        </a:p>
      </dgm:t>
    </dgm:pt>
    <dgm:pt modelId="{07141545-6DA3-4877-88EF-DA2E85393BF9}" type="parTrans" cxnId="{947522DA-C2EC-4A68-B3B4-8A0D475567F1}">
      <dgm:prSet/>
      <dgm:spPr/>
      <dgm:t>
        <a:bodyPr/>
        <a:lstStyle/>
        <a:p>
          <a:endParaRPr lang="ru-RU" sz="1400" b="1"/>
        </a:p>
      </dgm:t>
    </dgm:pt>
    <dgm:pt modelId="{0AD1F2CB-7239-47D5-9FE2-6F2BE7863EB2}" type="sibTrans" cxnId="{947522DA-C2EC-4A68-B3B4-8A0D475567F1}">
      <dgm:prSet/>
      <dgm:spPr/>
      <dgm:t>
        <a:bodyPr/>
        <a:lstStyle/>
        <a:p>
          <a:endParaRPr lang="ru-RU" sz="1400" b="1"/>
        </a:p>
      </dgm:t>
    </dgm:pt>
    <dgm:pt modelId="{13BFA63D-AC6C-4430-BBB6-BC9D1D05E199}">
      <dgm:prSet phldrT="[Текст]" custT="1"/>
      <dgm:spPr/>
      <dgm:t>
        <a:bodyPr/>
        <a:lstStyle/>
        <a:p>
          <a:r>
            <a:rPr lang="ru-RU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Получение подробной инструкции                    к уроку </a:t>
          </a:r>
          <a:endParaRPr lang="ru-RU" sz="1200" dirty="0"/>
        </a:p>
      </dgm:t>
    </dgm:pt>
    <dgm:pt modelId="{1D75E9CF-6EF2-4D43-A298-9BACEFAB54B8}" type="parTrans" cxnId="{4F71B325-D36A-4524-828D-58DAFFD00A21}">
      <dgm:prSet/>
      <dgm:spPr/>
      <dgm:t>
        <a:bodyPr/>
        <a:lstStyle/>
        <a:p>
          <a:endParaRPr lang="ru-RU" sz="1400"/>
        </a:p>
      </dgm:t>
    </dgm:pt>
    <dgm:pt modelId="{C5E8A96B-2E3A-4A2D-B538-AF84C39A8D4B}" type="sibTrans" cxnId="{4F71B325-D36A-4524-828D-58DAFFD00A21}">
      <dgm:prSet/>
      <dgm:spPr/>
      <dgm:t>
        <a:bodyPr/>
        <a:lstStyle/>
        <a:p>
          <a:endParaRPr lang="ru-RU" sz="1400"/>
        </a:p>
      </dgm:t>
    </dgm:pt>
    <dgm:pt modelId="{7A94873B-0613-41B5-8F5E-A9D418176382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Работы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с ЦОР</a:t>
          </a:r>
        </a:p>
      </dgm:t>
    </dgm:pt>
    <dgm:pt modelId="{3180A0C7-62B3-4C66-BA00-9DA3E23E3FDD}" type="parTrans" cxnId="{33DEE06A-3672-46C1-8A20-FA0A70EEC1B9}">
      <dgm:prSet/>
      <dgm:spPr/>
      <dgm:t>
        <a:bodyPr/>
        <a:lstStyle/>
        <a:p>
          <a:endParaRPr lang="ru-RU" sz="1400"/>
        </a:p>
      </dgm:t>
    </dgm:pt>
    <dgm:pt modelId="{C91D1DD2-E1CB-453E-B482-8EA5F37918A0}" type="sibTrans" cxnId="{33DEE06A-3672-46C1-8A20-FA0A70EEC1B9}">
      <dgm:prSet/>
      <dgm:spPr/>
      <dgm:t>
        <a:bodyPr/>
        <a:lstStyle/>
        <a:p>
          <a:endParaRPr lang="ru-RU" sz="1400"/>
        </a:p>
      </dgm:t>
    </dgm:pt>
    <dgm:pt modelId="{1A2B2645-A3F0-4672-93C0-CB9E9060D093}" type="pres">
      <dgm:prSet presAssocID="{1BC8C604-7FFC-49BB-94B6-62729A05507D}" presName="Name0" presStyleCnt="0">
        <dgm:presLayoutVars>
          <dgm:dir/>
          <dgm:animLvl val="lvl"/>
          <dgm:resizeHandles val="exact"/>
        </dgm:presLayoutVars>
      </dgm:prSet>
      <dgm:spPr/>
    </dgm:pt>
    <dgm:pt modelId="{8674A8D8-5AFD-4C2D-8A8B-C25BB6508B6B}" type="pres">
      <dgm:prSet presAssocID="{13BFA63D-AC6C-4430-BBB6-BC9D1D05E199}" presName="parTxOnly" presStyleLbl="node1" presStyleIdx="0" presStyleCnt="5" custScaleX="11054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C1999D-4C83-4D82-AF9D-00D8CF69C90F}" type="pres">
      <dgm:prSet presAssocID="{C5E8A96B-2E3A-4A2D-B538-AF84C39A8D4B}" presName="parTxOnlySpace" presStyleCnt="0"/>
      <dgm:spPr/>
    </dgm:pt>
    <dgm:pt modelId="{3577CDE2-5B6B-4D3F-8D5A-A9902D3C742A}" type="pres">
      <dgm:prSet presAssocID="{52513C97-B9A0-4D3D-8506-0859B39BCCCF}" presName="parTxOnly" presStyleLbl="node1" presStyleIdx="1" presStyleCnt="5" custScaleX="10232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3C0351-ED00-42AC-9ECB-9153C83D9638}" type="pres">
      <dgm:prSet presAssocID="{DA227637-85DE-4F56-BE76-8BBE216EAE80}" presName="parTxOnlySpace" presStyleCnt="0"/>
      <dgm:spPr/>
    </dgm:pt>
    <dgm:pt modelId="{B3D729A2-8626-4790-896E-148535C570AD}" type="pres">
      <dgm:prSet presAssocID="{7A94873B-0613-41B5-8F5E-A9D418176382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07F6F4-FE23-4E88-A16B-C6416A773AB6}" type="pres">
      <dgm:prSet presAssocID="{C91D1DD2-E1CB-453E-B482-8EA5F37918A0}" presName="parTxOnlySpace" presStyleCnt="0"/>
      <dgm:spPr/>
    </dgm:pt>
    <dgm:pt modelId="{0E05728B-B416-4483-9100-4A3A7AB75EEB}" type="pres">
      <dgm:prSet presAssocID="{7F2C50FC-EF93-42D6-A8A9-E14FF12A71CE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C8153D-09B2-46ED-8713-26B67AAFF36B}" type="pres">
      <dgm:prSet presAssocID="{E81C44F0-44E4-43BC-85D1-1BFD7D973F37}" presName="parTxOnlySpace" presStyleCnt="0"/>
      <dgm:spPr/>
    </dgm:pt>
    <dgm:pt modelId="{C6CC21A1-DF46-41F0-8DC7-217C2E64BF15}" type="pres">
      <dgm:prSet presAssocID="{6243A4BC-3DD1-400D-8C4C-14EEEF5D60B8}" presName="parTxOnly" presStyleLbl="node1" presStyleIdx="4" presStyleCnt="5" custScaleX="9750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9107539-2D6C-4357-B781-474ADA91EB23}" type="presOf" srcId="{13BFA63D-AC6C-4430-BBB6-BC9D1D05E199}" destId="{8674A8D8-5AFD-4C2D-8A8B-C25BB6508B6B}" srcOrd="0" destOrd="0" presId="urn:microsoft.com/office/officeart/2005/8/layout/chevron1"/>
    <dgm:cxn modelId="{E5112850-F06A-4D76-9622-57B1E3A62588}" type="presOf" srcId="{7F2C50FC-EF93-42D6-A8A9-E14FF12A71CE}" destId="{0E05728B-B416-4483-9100-4A3A7AB75EEB}" srcOrd="0" destOrd="0" presId="urn:microsoft.com/office/officeart/2005/8/layout/chevron1"/>
    <dgm:cxn modelId="{5925C15E-9563-4E90-9427-5A23EB1F8667}" type="presOf" srcId="{7A94873B-0613-41B5-8F5E-A9D418176382}" destId="{B3D729A2-8626-4790-896E-148535C570AD}" srcOrd="0" destOrd="0" presId="urn:microsoft.com/office/officeart/2005/8/layout/chevron1"/>
    <dgm:cxn modelId="{BF93042F-0981-4A9C-A64F-C0DEC3E14437}" type="presOf" srcId="{52513C97-B9A0-4D3D-8506-0859B39BCCCF}" destId="{3577CDE2-5B6B-4D3F-8D5A-A9902D3C742A}" srcOrd="0" destOrd="0" presId="urn:microsoft.com/office/officeart/2005/8/layout/chevron1"/>
    <dgm:cxn modelId="{4BD27E54-E36B-40AB-8A3C-0EACD9854D28}" type="presOf" srcId="{1BC8C604-7FFC-49BB-94B6-62729A05507D}" destId="{1A2B2645-A3F0-4672-93C0-CB9E9060D093}" srcOrd="0" destOrd="0" presId="urn:microsoft.com/office/officeart/2005/8/layout/chevron1"/>
    <dgm:cxn modelId="{947522DA-C2EC-4A68-B3B4-8A0D475567F1}" srcId="{1BC8C604-7FFC-49BB-94B6-62729A05507D}" destId="{6243A4BC-3DD1-400D-8C4C-14EEEF5D60B8}" srcOrd="4" destOrd="0" parTransId="{07141545-6DA3-4877-88EF-DA2E85393BF9}" sibTransId="{0AD1F2CB-7239-47D5-9FE2-6F2BE7863EB2}"/>
    <dgm:cxn modelId="{CCD999A3-178D-461E-9963-83F763C36250}" srcId="{1BC8C604-7FFC-49BB-94B6-62729A05507D}" destId="{7F2C50FC-EF93-42D6-A8A9-E14FF12A71CE}" srcOrd="3" destOrd="0" parTransId="{412E7F88-FE27-4818-95BD-919CBF6CF40F}" sibTransId="{E81C44F0-44E4-43BC-85D1-1BFD7D973F37}"/>
    <dgm:cxn modelId="{33DEE06A-3672-46C1-8A20-FA0A70EEC1B9}" srcId="{1BC8C604-7FFC-49BB-94B6-62729A05507D}" destId="{7A94873B-0613-41B5-8F5E-A9D418176382}" srcOrd="2" destOrd="0" parTransId="{3180A0C7-62B3-4C66-BA00-9DA3E23E3FDD}" sibTransId="{C91D1DD2-E1CB-453E-B482-8EA5F37918A0}"/>
    <dgm:cxn modelId="{78218FAA-86F3-443F-85F3-4A12FF8EC211}" type="presOf" srcId="{6243A4BC-3DD1-400D-8C4C-14EEEF5D60B8}" destId="{C6CC21A1-DF46-41F0-8DC7-217C2E64BF15}" srcOrd="0" destOrd="0" presId="urn:microsoft.com/office/officeart/2005/8/layout/chevron1"/>
    <dgm:cxn modelId="{4F71B325-D36A-4524-828D-58DAFFD00A21}" srcId="{1BC8C604-7FFC-49BB-94B6-62729A05507D}" destId="{13BFA63D-AC6C-4430-BBB6-BC9D1D05E199}" srcOrd="0" destOrd="0" parTransId="{1D75E9CF-6EF2-4D43-A298-9BACEFAB54B8}" sibTransId="{C5E8A96B-2E3A-4A2D-B538-AF84C39A8D4B}"/>
    <dgm:cxn modelId="{ACCA8149-8D2A-4316-9369-73B005C0ACF2}" srcId="{1BC8C604-7FFC-49BB-94B6-62729A05507D}" destId="{52513C97-B9A0-4D3D-8506-0859B39BCCCF}" srcOrd="1" destOrd="0" parTransId="{0C5832A1-9055-482D-9F9B-B97F7F8C872B}" sibTransId="{DA227637-85DE-4F56-BE76-8BBE216EAE80}"/>
    <dgm:cxn modelId="{5985B043-A44D-4972-9BA9-7EA26B52F684}" type="presParOf" srcId="{1A2B2645-A3F0-4672-93C0-CB9E9060D093}" destId="{8674A8D8-5AFD-4C2D-8A8B-C25BB6508B6B}" srcOrd="0" destOrd="0" presId="urn:microsoft.com/office/officeart/2005/8/layout/chevron1"/>
    <dgm:cxn modelId="{C0BCD963-EADD-4753-BA85-141B774D709D}" type="presParOf" srcId="{1A2B2645-A3F0-4672-93C0-CB9E9060D093}" destId="{9AC1999D-4C83-4D82-AF9D-00D8CF69C90F}" srcOrd="1" destOrd="0" presId="urn:microsoft.com/office/officeart/2005/8/layout/chevron1"/>
    <dgm:cxn modelId="{CC8E8B53-0DAC-4282-B7E9-9A10588ED186}" type="presParOf" srcId="{1A2B2645-A3F0-4672-93C0-CB9E9060D093}" destId="{3577CDE2-5B6B-4D3F-8D5A-A9902D3C742A}" srcOrd="2" destOrd="0" presId="urn:microsoft.com/office/officeart/2005/8/layout/chevron1"/>
    <dgm:cxn modelId="{022DD7F4-5FF3-4AB4-B3F0-3E5018E3FA60}" type="presParOf" srcId="{1A2B2645-A3F0-4672-93C0-CB9E9060D093}" destId="{013C0351-ED00-42AC-9ECB-9153C83D9638}" srcOrd="3" destOrd="0" presId="urn:microsoft.com/office/officeart/2005/8/layout/chevron1"/>
    <dgm:cxn modelId="{4EC648A2-792D-408F-9C6B-B90BB8765655}" type="presParOf" srcId="{1A2B2645-A3F0-4672-93C0-CB9E9060D093}" destId="{B3D729A2-8626-4790-896E-148535C570AD}" srcOrd="4" destOrd="0" presId="urn:microsoft.com/office/officeart/2005/8/layout/chevron1"/>
    <dgm:cxn modelId="{A403A498-6C15-4575-A365-4884F71CFCD5}" type="presParOf" srcId="{1A2B2645-A3F0-4672-93C0-CB9E9060D093}" destId="{F807F6F4-FE23-4E88-A16B-C6416A773AB6}" srcOrd="5" destOrd="0" presId="urn:microsoft.com/office/officeart/2005/8/layout/chevron1"/>
    <dgm:cxn modelId="{7FBEEFD6-DBF6-4B7B-A335-B8C940789B75}" type="presParOf" srcId="{1A2B2645-A3F0-4672-93C0-CB9E9060D093}" destId="{0E05728B-B416-4483-9100-4A3A7AB75EEB}" srcOrd="6" destOrd="0" presId="urn:microsoft.com/office/officeart/2005/8/layout/chevron1"/>
    <dgm:cxn modelId="{FB662C8F-7AA0-44D5-A81F-DD5E8CEB0DB3}" type="presParOf" srcId="{1A2B2645-A3F0-4672-93C0-CB9E9060D093}" destId="{8FC8153D-09B2-46ED-8713-26B67AAFF36B}" srcOrd="7" destOrd="0" presId="urn:microsoft.com/office/officeart/2005/8/layout/chevron1"/>
    <dgm:cxn modelId="{9D934680-DA24-4612-9031-CDF07F3F8E7D}" type="presParOf" srcId="{1A2B2645-A3F0-4672-93C0-CB9E9060D093}" destId="{C6CC21A1-DF46-41F0-8DC7-217C2E64BF15}" srcOrd="8" destOrd="0" presId="urn:microsoft.com/office/officeart/2005/8/layout/chevron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184527-B651-4C32-8CC1-5C116D1B4522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0F60C0-04B0-4455-ADB1-0835D42EB0C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70327-C169-431A-997A-537594445E63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917163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70327-C169-431A-997A-537594445E63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575635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4578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kumimoji="0" lang="ru-RU" altLang="ru-RU">
              <a:cs typeface="Arial" panose="020B0604020202020204" pitchFamily="34" charset="0"/>
            </a:endParaRPr>
          </a:p>
        </p:txBody>
      </p:sp>
      <p:sp>
        <p:nvSpPr>
          <p:cNvPr id="2457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489530" indent="-188281">
              <a:defRPr sz="16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753123" indent="-150625">
              <a:defRPr sz="16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054372" indent="-150625">
              <a:defRPr sz="16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1355621" indent="-150625">
              <a:defRPr sz="16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1656870" indent="-150625"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1958119" indent="-150625"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2259368" indent="-150625"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2560617" indent="-150625"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EC534697-D5E4-469A-AD69-EC2E329E3E7C}" type="slidenum">
              <a:rPr lang="ru-RU" altLang="ru-RU" sz="800" b="0"/>
              <a:pPr/>
              <a:t>5</a:t>
            </a:fld>
            <a:endParaRPr lang="ru-RU" altLang="ru-RU" sz="800" b="0" dirty="0"/>
          </a:p>
        </p:txBody>
      </p:sp>
    </p:spTree>
    <p:extLst>
      <p:ext uri="{BB962C8B-B14F-4D97-AF65-F5344CB8AC3E}">
        <p14:creationId xmlns:p14="http://schemas.microsoft.com/office/powerpoint/2010/main" xmlns="" val="3251139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nobrkuban.ru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oc\Мероприятия\2018-12-21 Совещание с замглавами\Заголовок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72"/>
          <a:stretch/>
        </p:blipFill>
        <p:spPr bwMode="auto">
          <a:xfrm flipH="1">
            <a:off x="1" y="0"/>
            <a:ext cx="9129370" cy="909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 userDrawn="1"/>
        </p:nvSpPr>
        <p:spPr>
          <a:xfrm>
            <a:off x="1" y="19855"/>
            <a:ext cx="9129370" cy="6817513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1" tIns="45706" rIns="91411" bIns="45706" rtlCol="0" anchor="ctr"/>
          <a:lstStyle/>
          <a:p>
            <a:pPr algn="ctr" defTabSz="914180"/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4" y="2869"/>
            <a:ext cx="8064896" cy="833846"/>
          </a:xfrm>
        </p:spPr>
        <p:txBody>
          <a:bodyPr lIns="35997" tIns="35997" rIns="35997" bIns="35997" anchor="ctr">
            <a:normAutofit/>
          </a:bodyPr>
          <a:lstStyle>
            <a:lvl1pPr algn="ctr">
              <a:defRPr sz="2599" b="1"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Verdana" pitchFamily="34" charset="0"/>
                <a:cs typeface="Calibri" pitchFamily="34" charset="0"/>
              </a:defRPr>
            </a:lvl1pPr>
          </a:lstStyle>
          <a:p>
            <a:r>
              <a:rPr kumimoji="0" lang="ru-RU" dirty="0"/>
              <a:t>Образец заголовка</a:t>
            </a:r>
            <a:endParaRPr kumimoji="0"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823120" y="6381331"/>
            <a:ext cx="2289048" cy="365760"/>
          </a:xfrm>
        </p:spPr>
        <p:txBody>
          <a:bodyPr/>
          <a:lstStyle>
            <a:lvl1pPr algn="r">
              <a:defRPr/>
            </a:lvl1pPr>
          </a:lstStyle>
          <a:p>
            <a:fld id="{511444F9-EEB7-4311-B5F1-97FE74C203E6}" type="datetimeFigureOut">
              <a:rPr lang="ru-RU" smtClean="0">
                <a:solidFill>
                  <a:srgbClr val="1F497D"/>
                </a:solidFill>
              </a:rPr>
              <a:pPr/>
              <a:t>08.04.2020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F497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E6D9D-2A0B-43B8-A1C3-81968A25D6EC}" type="slidenum">
              <a:rPr lang="ru-RU" smtClean="0">
                <a:solidFill>
                  <a:srgbClr val="1F497D"/>
                </a:solidFill>
              </a:rPr>
              <a:pPr/>
              <a:t>‹#›</a:t>
            </a:fld>
            <a:endParaRPr lang="ru-RU" dirty="0">
              <a:solidFill>
                <a:srgbClr val="1F497D"/>
              </a:solidFill>
            </a:endParaRPr>
          </a:p>
        </p:txBody>
      </p:sp>
      <p:grpSp>
        <p:nvGrpSpPr>
          <p:cNvPr id="7" name="Группа 12"/>
          <p:cNvGrpSpPr/>
          <p:nvPr userDrawn="1"/>
        </p:nvGrpSpPr>
        <p:grpSpPr>
          <a:xfrm>
            <a:off x="76780" y="43513"/>
            <a:ext cx="822815" cy="1007550"/>
            <a:chOff x="102371" y="43510"/>
            <a:chExt cx="797222" cy="749970"/>
          </a:xfrm>
        </p:grpSpPr>
        <p:pic>
          <p:nvPicPr>
            <p:cNvPr id="14" name="Picture 2" descr="http://www.minobrkuban.ru/bitrix/templates/adaptive/img/header_logo.png">
              <a:hlinkClick r:id="rId3"/>
            </p:cNvPr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371" y="98159"/>
              <a:ext cx="797222" cy="69532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4" descr="ГербКубани"/>
            <p:cNvPicPr>
              <a:picLocks noChangeAspect="1" noChangeArrowheads="1"/>
            </p:cNvPicPr>
            <p:nvPr userDrawn="1"/>
          </p:nvPicPr>
          <p:blipFill>
            <a:blip r:embed="rId5"/>
            <a:stretch>
              <a:fillRect/>
            </a:stretch>
          </p:blipFill>
          <p:spPr bwMode="auto">
            <a:xfrm>
              <a:off x="337715" y="43510"/>
              <a:ext cx="326539" cy="402308"/>
            </a:xfrm>
            <a:prstGeom prst="rect">
              <a:avLst/>
            </a:prstGeom>
            <a:noFill/>
            <a:ln>
              <a:noFill/>
            </a:ln>
            <a:effectLst>
              <a:outerShdw blurRad="101600" dir="4080000" sx="108000" sy="108000" algn="tl" rotWithShape="0">
                <a:prstClr val="black">
                  <a:alpha val="49000"/>
                </a:prstClr>
              </a:outerShdw>
            </a:effectLst>
          </p:spPr>
        </p:pic>
      </p:grpSp>
      <p:pic>
        <p:nvPicPr>
          <p:cNvPr id="2051" name="Picture 3" descr="D:\Doc\Мероприятия\2018-12-21 Совещание с замглавами\Подзаголовок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V="1">
            <a:off x="1" y="6674692"/>
            <a:ext cx="9129370" cy="16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39517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Data" Target="../diagrams/data1.xml"/><Relationship Id="rId7" Type="http://schemas.openxmlformats.org/officeDocument/2006/relationships/diagramData" Target="../diagrams/data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6.png"/><Relationship Id="rId5" Type="http://schemas.openxmlformats.org/officeDocument/2006/relationships/diagramQuickStyle" Target="../diagrams/quickStyle1.xml"/><Relationship Id="rId10" Type="http://schemas.openxmlformats.org/officeDocument/2006/relationships/diagramColors" Target="../diagrams/colors2.xml"/><Relationship Id="rId4" Type="http://schemas.openxmlformats.org/officeDocument/2006/relationships/diagramLayout" Target="../diagrams/layout1.xml"/><Relationship Id="rId9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jpe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jpeg"/><Relationship Id="rId10" Type="http://schemas.openxmlformats.org/officeDocument/2006/relationships/image" Target="../media/image14.jpe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5" Type="http://schemas.openxmlformats.org/officeDocument/2006/relationships/image" Target="../media/image20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395288" y="4572002"/>
            <a:ext cx="8497887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1" hangingPunct="1">
              <a:defRPr/>
            </a:pPr>
            <a:endParaRPr lang="ru-RU" altLang="ru-RU" sz="2000" dirty="0">
              <a:solidFill>
                <a:srgbClr val="002060"/>
              </a:solidFill>
              <a:latin typeface="Georgia" pitchFamily="18" charset="0"/>
              <a:ea typeface="+mj-ea"/>
              <a:cs typeface="+mj-cs"/>
            </a:endParaRPr>
          </a:p>
          <a:p>
            <a:pPr eaLnBrk="1" hangingPunct="1">
              <a:defRPr/>
            </a:pPr>
            <a:endParaRPr lang="ru-RU" altLang="ru-RU" dirty="0">
              <a:solidFill>
                <a:srgbClr val="002060"/>
              </a:solidFill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2053" name="Rectangle 9"/>
          <p:cNvSpPr>
            <a:spLocks noChangeArrowheads="1"/>
          </p:cNvSpPr>
          <p:nvPr/>
        </p:nvSpPr>
        <p:spPr bwMode="auto">
          <a:xfrm>
            <a:off x="0" y="5672138"/>
            <a:ext cx="9144000" cy="1200150"/>
          </a:xfrm>
          <a:prstGeom prst="rect">
            <a:avLst/>
          </a:prstGeom>
          <a:solidFill>
            <a:srgbClr val="B7C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rgbClr val="002060"/>
                </a:solidFill>
                <a:latin typeface="Georgia" pitchFamily="18" charset="0"/>
              </a:rPr>
              <a:t>ГБОУ «Институт развития образования» Краснодарского края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1800" dirty="0">
                <a:solidFill>
                  <a:srgbClr val="002060"/>
                </a:solidFill>
                <a:latin typeface="Georgia" pitchFamily="18" charset="0"/>
              </a:rPr>
              <a:t>www.iro23.ru</a:t>
            </a:r>
            <a:endParaRPr lang="ru-RU" altLang="ru-RU" sz="1800" dirty="0">
              <a:solidFill>
                <a:srgbClr val="002060"/>
              </a:solidFill>
              <a:latin typeface="Georgia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1800" dirty="0">
                <a:solidFill>
                  <a:srgbClr val="002060"/>
                </a:solidFill>
                <a:latin typeface="Georgia" pitchFamily="18" charset="0"/>
              </a:rPr>
              <a:t>e-mail: post@iro23.ru               </a:t>
            </a:r>
            <a:endParaRPr lang="ru-RU" altLang="ru-RU" sz="1800" dirty="0">
              <a:solidFill>
                <a:srgbClr val="002060"/>
              </a:solidFill>
              <a:latin typeface="Georgia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rgbClr val="002060"/>
                </a:solidFill>
                <a:latin typeface="Georgia" pitchFamily="18" charset="0"/>
              </a:rPr>
              <a:t>тел.: +7 (861) 232-85-78</a:t>
            </a:r>
            <a:endParaRPr lang="en-US" altLang="ru-RU" sz="1800" dirty="0"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6152" name="Рисунок 12"/>
          <p:cNvPicPr>
            <a:picLocks noChangeAspect="1"/>
          </p:cNvPicPr>
          <p:nvPr/>
        </p:nvPicPr>
        <p:blipFill>
          <a:blip r:embed="rId2" cstate="print">
            <a:lum contrast="20000"/>
          </a:blip>
          <a:stretch>
            <a:fillRect/>
          </a:stretch>
        </p:blipFill>
        <p:spPr bwMode="auto">
          <a:xfrm>
            <a:off x="3347865" y="3068960"/>
            <a:ext cx="6357950" cy="4286256"/>
          </a:xfrm>
          <a:prstGeom prst="rect">
            <a:avLst/>
          </a:prstGeom>
          <a:noFill/>
          <a:ln>
            <a:noFill/>
          </a:ln>
          <a:effectLst>
            <a:reflection stA="99000" endPos="0" dist="50800" dir="5400000" sy="-100000" algn="bl" rotWithShape="0"/>
            <a:softEdge rad="0"/>
          </a:effectLst>
        </p:spPr>
      </p:pic>
      <p:sp>
        <p:nvSpPr>
          <p:cNvPr id="9" name="TextBox 8"/>
          <p:cNvSpPr txBox="1"/>
          <p:nvPr/>
        </p:nvSpPr>
        <p:spPr>
          <a:xfrm>
            <a:off x="785786" y="1000108"/>
            <a:ext cx="767715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Организационно-методическое обеспечение образовательной деятельности </a:t>
            </a:r>
          </a:p>
          <a:p>
            <a:pPr algn="ctr"/>
            <a:r>
              <a:rPr lang="ru-RU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использованием электронного обучения </a:t>
            </a:r>
          </a:p>
          <a:p>
            <a:pPr algn="ctr"/>
            <a:r>
              <a:rPr lang="ru-RU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дистанционных образовательных технологий</a:t>
            </a:r>
          </a:p>
        </p:txBody>
      </p:sp>
      <p:pic>
        <p:nvPicPr>
          <p:cNvPr id="10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8613" y="115889"/>
            <a:ext cx="950119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851752" y="4397218"/>
            <a:ext cx="32874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</a:rPr>
              <a:t>Проректор по учебной </a:t>
            </a:r>
            <a:r>
              <a:rPr lang="ru-RU" sz="2000" dirty="0" err="1">
                <a:solidFill>
                  <a:srgbClr val="002060"/>
                </a:solidFill>
              </a:rPr>
              <a:t>работе,к.п.н.,доцент</a:t>
            </a:r>
            <a:endParaRPr lang="ru-RU" sz="2000" dirty="0">
              <a:solidFill>
                <a:srgbClr val="002060"/>
              </a:solidFill>
            </a:endParaRPr>
          </a:p>
          <a:p>
            <a:r>
              <a:rPr lang="ru-RU" sz="2000" dirty="0">
                <a:solidFill>
                  <a:srgbClr val="002060"/>
                </a:solidFill>
              </a:rPr>
              <a:t>Терновая Людмила Николаевна</a:t>
            </a:r>
          </a:p>
        </p:txBody>
      </p:sp>
    </p:spTree>
    <p:extLst>
      <p:ext uri="{BB962C8B-B14F-4D97-AF65-F5344CB8AC3E}">
        <p14:creationId xmlns:p14="http://schemas.microsoft.com/office/powerpoint/2010/main" xmlns="" val="10041690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31215" y="-6886"/>
            <a:ext cx="7612785" cy="988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Алгоритм взаимодействия при реализации электронного обучения и дистанционных образовательных технологий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общеобразовательных организациях  Краснодарского края</a:t>
            </a:r>
          </a:p>
        </p:txBody>
      </p:sp>
      <p:graphicFrame>
        <p:nvGraphicFramePr>
          <p:cNvPr id="80" name="Схема 79"/>
          <p:cNvGraphicFramePr/>
          <p:nvPr>
            <p:extLst>
              <p:ext uri="{D42A27DB-BD31-4B8C-83A1-F6EECF244321}">
                <p14:modId xmlns:p14="http://schemas.microsoft.com/office/powerpoint/2010/main" xmlns="" val="347353656"/>
              </p:ext>
            </p:extLst>
          </p:nvPr>
        </p:nvGraphicFramePr>
        <p:xfrm>
          <a:off x="0" y="2910667"/>
          <a:ext cx="6825343" cy="8688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3" name="Скругленный прямоугольник 82"/>
          <p:cNvSpPr/>
          <p:nvPr/>
        </p:nvSpPr>
        <p:spPr>
          <a:xfrm>
            <a:off x="6929454" y="1142984"/>
            <a:ext cx="1874565" cy="727302"/>
          </a:xfrm>
          <a:prstGeom prst="round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РОДИТЕЛИ</a:t>
            </a:r>
          </a:p>
        </p:txBody>
      </p:sp>
      <p:sp>
        <p:nvSpPr>
          <p:cNvPr id="74" name="Скругленный прямоугольник 73"/>
          <p:cNvSpPr/>
          <p:nvPr/>
        </p:nvSpPr>
        <p:spPr>
          <a:xfrm>
            <a:off x="2093025" y="2163385"/>
            <a:ext cx="3446812" cy="453084"/>
          </a:xfrm>
          <a:prstGeom prst="round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УЧИТЕЛЬ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5" name="Скругленный прямоугольник 74"/>
          <p:cNvSpPr/>
          <p:nvPr/>
        </p:nvSpPr>
        <p:spPr>
          <a:xfrm>
            <a:off x="2030680" y="4377315"/>
            <a:ext cx="3571504" cy="453084"/>
          </a:xfrm>
          <a:prstGeom prst="round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ОБУЧАЮЩИЙСЯ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82" name="Схема 81"/>
          <p:cNvGraphicFramePr/>
          <p:nvPr>
            <p:extLst>
              <p:ext uri="{D42A27DB-BD31-4B8C-83A1-F6EECF244321}">
                <p14:modId xmlns:p14="http://schemas.microsoft.com/office/powerpoint/2010/main" xmlns="" val="865937422"/>
              </p:ext>
            </p:extLst>
          </p:nvPr>
        </p:nvGraphicFramePr>
        <p:xfrm>
          <a:off x="0" y="5485236"/>
          <a:ext cx="6699177" cy="10497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2" name="Группа 88"/>
          <p:cNvGrpSpPr/>
          <p:nvPr/>
        </p:nvGrpSpPr>
        <p:grpSpPr>
          <a:xfrm>
            <a:off x="6887497" y="1928802"/>
            <a:ext cx="2256503" cy="4795217"/>
            <a:chOff x="13090891" y="1727302"/>
            <a:chExt cx="1802127" cy="4076779"/>
          </a:xfrm>
        </p:grpSpPr>
        <p:sp>
          <p:nvSpPr>
            <p:cNvPr id="90" name="Полилиния 89"/>
            <p:cNvSpPr/>
            <p:nvPr/>
          </p:nvSpPr>
          <p:spPr>
            <a:xfrm>
              <a:off x="13090891" y="1727302"/>
              <a:ext cx="1802127" cy="720851"/>
            </a:xfrm>
            <a:custGeom>
              <a:avLst/>
              <a:gdLst>
                <a:gd name="connsiteX0" fmla="*/ 0 w 1802127"/>
                <a:gd name="connsiteY0" fmla="*/ 0 h 720851"/>
                <a:gd name="connsiteX1" fmla="*/ 1441702 w 1802127"/>
                <a:gd name="connsiteY1" fmla="*/ 0 h 720851"/>
                <a:gd name="connsiteX2" fmla="*/ 1802127 w 1802127"/>
                <a:gd name="connsiteY2" fmla="*/ 360426 h 720851"/>
                <a:gd name="connsiteX3" fmla="*/ 1441702 w 1802127"/>
                <a:gd name="connsiteY3" fmla="*/ 720851 h 720851"/>
                <a:gd name="connsiteX4" fmla="*/ 0 w 1802127"/>
                <a:gd name="connsiteY4" fmla="*/ 720851 h 720851"/>
                <a:gd name="connsiteX5" fmla="*/ 360426 w 1802127"/>
                <a:gd name="connsiteY5" fmla="*/ 360426 h 720851"/>
                <a:gd name="connsiteX6" fmla="*/ 0 w 1802127"/>
                <a:gd name="connsiteY6" fmla="*/ 0 h 720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02127" h="720851">
                  <a:moveTo>
                    <a:pt x="0" y="0"/>
                  </a:moveTo>
                  <a:lnTo>
                    <a:pt x="1441702" y="0"/>
                  </a:lnTo>
                  <a:lnTo>
                    <a:pt x="1802127" y="360426"/>
                  </a:lnTo>
                  <a:lnTo>
                    <a:pt x="1441702" y="720851"/>
                  </a:lnTo>
                  <a:lnTo>
                    <a:pt x="0" y="720851"/>
                  </a:lnTo>
                  <a:lnTo>
                    <a:pt x="360426" y="360426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408432" tIns="16002" rIns="376427" bIns="16002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Получение 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информации </a:t>
              </a:r>
            </a:p>
          </p:txBody>
        </p:sp>
        <p:sp>
          <p:nvSpPr>
            <p:cNvPr id="91" name="Полилиния 90"/>
            <p:cNvSpPr/>
            <p:nvPr/>
          </p:nvSpPr>
          <p:spPr>
            <a:xfrm>
              <a:off x="13090891" y="2566284"/>
              <a:ext cx="1802127" cy="720851"/>
            </a:xfrm>
            <a:custGeom>
              <a:avLst/>
              <a:gdLst>
                <a:gd name="connsiteX0" fmla="*/ 0 w 2278069"/>
                <a:gd name="connsiteY0" fmla="*/ 0 h 720851"/>
                <a:gd name="connsiteX1" fmla="*/ 1917644 w 2278069"/>
                <a:gd name="connsiteY1" fmla="*/ 0 h 720851"/>
                <a:gd name="connsiteX2" fmla="*/ 2278069 w 2278069"/>
                <a:gd name="connsiteY2" fmla="*/ 360426 h 720851"/>
                <a:gd name="connsiteX3" fmla="*/ 1917644 w 2278069"/>
                <a:gd name="connsiteY3" fmla="*/ 720851 h 720851"/>
                <a:gd name="connsiteX4" fmla="*/ 0 w 2278069"/>
                <a:gd name="connsiteY4" fmla="*/ 720851 h 720851"/>
                <a:gd name="connsiteX5" fmla="*/ 360426 w 2278069"/>
                <a:gd name="connsiteY5" fmla="*/ 360426 h 720851"/>
                <a:gd name="connsiteX6" fmla="*/ 0 w 2278069"/>
                <a:gd name="connsiteY6" fmla="*/ 0 h 720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78069" h="720851">
                  <a:moveTo>
                    <a:pt x="0" y="0"/>
                  </a:moveTo>
                  <a:lnTo>
                    <a:pt x="1917644" y="0"/>
                  </a:lnTo>
                  <a:lnTo>
                    <a:pt x="2278069" y="360426"/>
                  </a:lnTo>
                  <a:lnTo>
                    <a:pt x="1917644" y="720851"/>
                  </a:lnTo>
                  <a:lnTo>
                    <a:pt x="0" y="720851"/>
                  </a:lnTo>
                  <a:lnTo>
                    <a:pt x="360426" y="360426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4">
                <a:hueOff val="2598923"/>
                <a:satOff val="-11992"/>
                <a:lumOff val="441"/>
                <a:alphaOff val="0"/>
              </a:schemeClr>
            </a:fillRef>
            <a:effectRef idx="1">
              <a:schemeClr val="accent4">
                <a:hueOff val="2598923"/>
                <a:satOff val="-11992"/>
                <a:lumOff val="441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404432" tIns="14669" rIns="375094" bIns="14669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Создание </a:t>
              </a:r>
            </a:p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условий</a:t>
              </a:r>
            </a:p>
          </p:txBody>
        </p:sp>
        <p:sp>
          <p:nvSpPr>
            <p:cNvPr id="92" name="Полилиния 91"/>
            <p:cNvSpPr/>
            <p:nvPr/>
          </p:nvSpPr>
          <p:spPr>
            <a:xfrm>
              <a:off x="13090891" y="3405266"/>
              <a:ext cx="1802127" cy="720851"/>
            </a:xfrm>
            <a:custGeom>
              <a:avLst/>
              <a:gdLst>
                <a:gd name="connsiteX0" fmla="*/ 0 w 1802127"/>
                <a:gd name="connsiteY0" fmla="*/ 0 h 720851"/>
                <a:gd name="connsiteX1" fmla="*/ 1441702 w 1802127"/>
                <a:gd name="connsiteY1" fmla="*/ 0 h 720851"/>
                <a:gd name="connsiteX2" fmla="*/ 1802127 w 1802127"/>
                <a:gd name="connsiteY2" fmla="*/ 360426 h 720851"/>
                <a:gd name="connsiteX3" fmla="*/ 1441702 w 1802127"/>
                <a:gd name="connsiteY3" fmla="*/ 720851 h 720851"/>
                <a:gd name="connsiteX4" fmla="*/ 0 w 1802127"/>
                <a:gd name="connsiteY4" fmla="*/ 720851 h 720851"/>
                <a:gd name="connsiteX5" fmla="*/ 360426 w 1802127"/>
                <a:gd name="connsiteY5" fmla="*/ 360426 h 720851"/>
                <a:gd name="connsiteX6" fmla="*/ 0 w 1802127"/>
                <a:gd name="connsiteY6" fmla="*/ 0 h 720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02127" h="720851">
                  <a:moveTo>
                    <a:pt x="0" y="0"/>
                  </a:moveTo>
                  <a:lnTo>
                    <a:pt x="1441702" y="0"/>
                  </a:lnTo>
                  <a:lnTo>
                    <a:pt x="1802127" y="360426"/>
                  </a:lnTo>
                  <a:lnTo>
                    <a:pt x="1441702" y="720851"/>
                  </a:lnTo>
                  <a:lnTo>
                    <a:pt x="0" y="720851"/>
                  </a:lnTo>
                  <a:lnTo>
                    <a:pt x="360426" y="360426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4">
                <a:hueOff val="5197846"/>
                <a:satOff val="-23984"/>
                <a:lumOff val="883"/>
                <a:alphaOff val="0"/>
              </a:schemeClr>
            </a:fillRef>
            <a:effectRef idx="1">
              <a:schemeClr val="accent4">
                <a:hueOff val="5197846"/>
                <a:satOff val="-23984"/>
                <a:lumOff val="883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408432" tIns="16002" rIns="376427" bIns="16002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Родительский 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контроль</a:t>
              </a:r>
              <a:endParaRPr lang="ru-RU" sz="1400" b="1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3" name="Полилиния 92"/>
            <p:cNvSpPr/>
            <p:nvPr/>
          </p:nvSpPr>
          <p:spPr>
            <a:xfrm>
              <a:off x="13090891" y="4244248"/>
              <a:ext cx="1802127" cy="720851"/>
            </a:xfrm>
            <a:custGeom>
              <a:avLst/>
              <a:gdLst>
                <a:gd name="connsiteX0" fmla="*/ 0 w 1802127"/>
                <a:gd name="connsiteY0" fmla="*/ 0 h 720851"/>
                <a:gd name="connsiteX1" fmla="*/ 1441702 w 1802127"/>
                <a:gd name="connsiteY1" fmla="*/ 0 h 720851"/>
                <a:gd name="connsiteX2" fmla="*/ 1802127 w 1802127"/>
                <a:gd name="connsiteY2" fmla="*/ 360426 h 720851"/>
                <a:gd name="connsiteX3" fmla="*/ 1441702 w 1802127"/>
                <a:gd name="connsiteY3" fmla="*/ 720851 h 720851"/>
                <a:gd name="connsiteX4" fmla="*/ 0 w 1802127"/>
                <a:gd name="connsiteY4" fmla="*/ 720851 h 720851"/>
                <a:gd name="connsiteX5" fmla="*/ 360426 w 1802127"/>
                <a:gd name="connsiteY5" fmla="*/ 360426 h 720851"/>
                <a:gd name="connsiteX6" fmla="*/ 0 w 1802127"/>
                <a:gd name="connsiteY6" fmla="*/ 0 h 720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02127" h="720851">
                  <a:moveTo>
                    <a:pt x="0" y="0"/>
                  </a:moveTo>
                  <a:lnTo>
                    <a:pt x="1441702" y="0"/>
                  </a:lnTo>
                  <a:lnTo>
                    <a:pt x="1802127" y="360426"/>
                  </a:lnTo>
                  <a:lnTo>
                    <a:pt x="1441702" y="720851"/>
                  </a:lnTo>
                  <a:lnTo>
                    <a:pt x="0" y="720851"/>
                  </a:lnTo>
                  <a:lnTo>
                    <a:pt x="360426" y="360426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4">
                <a:hueOff val="7796769"/>
                <a:satOff val="-35976"/>
                <a:lumOff val="1324"/>
                <a:alphaOff val="0"/>
              </a:schemeClr>
            </a:fillRef>
            <a:effectRef idx="1">
              <a:schemeClr val="accent4">
                <a:hueOff val="7796769"/>
                <a:satOff val="-35976"/>
                <a:lumOff val="1324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404432" tIns="14669" rIns="375094" bIns="14669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Совместная </a:t>
              </a:r>
            </a:p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деятельность</a:t>
              </a:r>
            </a:p>
          </p:txBody>
        </p:sp>
        <p:sp>
          <p:nvSpPr>
            <p:cNvPr id="94" name="Полилиния 93"/>
            <p:cNvSpPr/>
            <p:nvPr/>
          </p:nvSpPr>
          <p:spPr>
            <a:xfrm>
              <a:off x="13090891" y="5083230"/>
              <a:ext cx="1802127" cy="720851"/>
            </a:xfrm>
            <a:custGeom>
              <a:avLst/>
              <a:gdLst>
                <a:gd name="connsiteX0" fmla="*/ 0 w 1802127"/>
                <a:gd name="connsiteY0" fmla="*/ 0 h 720851"/>
                <a:gd name="connsiteX1" fmla="*/ 1441702 w 1802127"/>
                <a:gd name="connsiteY1" fmla="*/ 0 h 720851"/>
                <a:gd name="connsiteX2" fmla="*/ 1802127 w 1802127"/>
                <a:gd name="connsiteY2" fmla="*/ 360426 h 720851"/>
                <a:gd name="connsiteX3" fmla="*/ 1441702 w 1802127"/>
                <a:gd name="connsiteY3" fmla="*/ 720851 h 720851"/>
                <a:gd name="connsiteX4" fmla="*/ 0 w 1802127"/>
                <a:gd name="connsiteY4" fmla="*/ 720851 h 720851"/>
                <a:gd name="connsiteX5" fmla="*/ 360426 w 1802127"/>
                <a:gd name="connsiteY5" fmla="*/ 360426 h 720851"/>
                <a:gd name="connsiteX6" fmla="*/ 0 w 1802127"/>
                <a:gd name="connsiteY6" fmla="*/ 0 h 720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02127" h="720851">
                  <a:moveTo>
                    <a:pt x="0" y="0"/>
                  </a:moveTo>
                  <a:lnTo>
                    <a:pt x="1441702" y="0"/>
                  </a:lnTo>
                  <a:lnTo>
                    <a:pt x="1802127" y="360426"/>
                  </a:lnTo>
                  <a:lnTo>
                    <a:pt x="1441702" y="720851"/>
                  </a:lnTo>
                  <a:lnTo>
                    <a:pt x="0" y="720851"/>
                  </a:lnTo>
                  <a:lnTo>
                    <a:pt x="360426" y="360426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4">
                <a:hueOff val="10395692"/>
                <a:satOff val="-47968"/>
                <a:lumOff val="1765"/>
                <a:alphaOff val="0"/>
              </a:schemeClr>
            </a:fillRef>
            <a:effectRef idx="1">
              <a:schemeClr val="accent4">
                <a:hueOff val="10395692"/>
                <a:satOff val="-47968"/>
                <a:lumOff val="1765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404432" tIns="14669" rIns="375094" bIns="14669" numCol="1" spcCol="1270" anchor="ctr" anchorCtr="0">
              <a:noAutofit/>
            </a:bodyPr>
            <a:lstStyle/>
            <a:p>
              <a:pPr lvl="0" algn="ctr" defTabSz="488950">
                <a:spcBef>
                  <a:spcPct val="0"/>
                </a:spcBef>
              </a:pPr>
              <a:r>
                <a:rPr lang="ru-RU" sz="10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Получение виртуальных консультаций </a:t>
              </a:r>
            </a:p>
            <a:p>
              <a:pPr lvl="0" algn="ctr" defTabSz="488950">
                <a:spcBef>
                  <a:spcPct val="0"/>
                </a:spcBef>
              </a:pPr>
              <a:r>
                <a:rPr lang="ru-RU" sz="10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(классный руководитель, социальная служба школы)</a:t>
              </a:r>
            </a:p>
          </p:txBody>
        </p:sp>
      </p:grpSp>
      <p:pic>
        <p:nvPicPr>
          <p:cNvPr id="95" name="Рисунок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2518" y="1"/>
            <a:ext cx="950119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62096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2960" y="1969"/>
            <a:ext cx="8331560" cy="55315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300" b="1" dirty="0">
                <a:solidFill>
                  <a:srgbClr val="002060"/>
                </a:solidFill>
                <a:cs typeface="Arial" panose="020B0604020202020204" pitchFamily="34" charset="0"/>
              </a:rPr>
              <a:t>Ресурсы электронного обучения и дистанционных образовательных технологий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52201" y="737156"/>
            <a:ext cx="5776331" cy="599384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sz="3200" dirty="0" err="1"/>
              <a:t>Оффлайн</a:t>
            </a:r>
            <a:endParaRPr lang="ru-RU" sz="3200" dirty="0"/>
          </a:p>
        </p:txBody>
      </p:sp>
      <p:pic>
        <p:nvPicPr>
          <p:cNvPr id="70" name="Рисунок 6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0836" y="1856099"/>
            <a:ext cx="95250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" name="Рисунок 7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31997" y="1695054"/>
            <a:ext cx="142875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" name="Рисунок 7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09408" y="1828644"/>
            <a:ext cx="1594475" cy="1644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" name="Рисунок 7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8814" y="3974629"/>
            <a:ext cx="650036" cy="866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" name="Рисунок 7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837"/>
          <a:stretch/>
        </p:blipFill>
        <p:spPr>
          <a:xfrm>
            <a:off x="530836" y="5333263"/>
            <a:ext cx="2518782" cy="97557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17010" y="4898380"/>
            <a:ext cx="2615411" cy="1542422"/>
          </a:xfrm>
          <a:prstGeom prst="rect">
            <a:avLst/>
          </a:prstGeom>
        </p:spPr>
      </p:pic>
      <p:sp>
        <p:nvSpPr>
          <p:cNvPr id="86" name="Скругленный прямоугольник 85"/>
          <p:cNvSpPr/>
          <p:nvPr/>
        </p:nvSpPr>
        <p:spPr>
          <a:xfrm>
            <a:off x="6069905" y="737156"/>
            <a:ext cx="2829890" cy="599384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sz="3200" dirty="0"/>
              <a:t>Онлайн</a:t>
            </a:r>
          </a:p>
        </p:txBody>
      </p:sp>
      <p:pic>
        <p:nvPicPr>
          <p:cNvPr id="88" name="Рисунок 8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72236" y="1535909"/>
            <a:ext cx="1825229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s://officejo.com/wp-content/uploads/2019/07/564502-microsoft-teams-logo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18296" y="2259322"/>
            <a:ext cx="2309507" cy="1733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530863" y="3458745"/>
            <a:ext cx="1886316" cy="25150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3833" y="2541613"/>
            <a:ext cx="3288079" cy="2437447"/>
          </a:xfrm>
          <a:prstGeom prst="rect">
            <a:avLst/>
          </a:prstGeom>
        </p:spPr>
      </p:pic>
      <p:pic>
        <p:nvPicPr>
          <p:cNvPr id="1030" name="Picture 6" descr="https://yt3.ggpht.com/a/AGF-l7-94gvv6J3mbvV2hHoQQgi5ShGi0uJV4t4VUg=s900-c-k-c0xffffffff-no-rj-mo"/>
          <p:cNvPicPr>
            <a:picLocks noChangeAspect="1" noChangeArrowheads="1"/>
          </p:cNvPicPr>
          <p:nvPr/>
        </p:nvPicPr>
        <p:blipFill rotWithShape="1"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3991" b="42614"/>
          <a:stretch/>
        </p:blipFill>
        <p:spPr bwMode="auto">
          <a:xfrm>
            <a:off x="321514" y="4106889"/>
            <a:ext cx="3261084" cy="1017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noschool53.ru/upload/iblock/017/01739efdee649236ff099b60ba33f20c.png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89732" y="792570"/>
            <a:ext cx="1549835" cy="2066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barvikha.odinedu.ru/upload/iblock/f87/f87d1c3d67cd24760fc5d0c236090b5d.jpg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48849" y="2974408"/>
            <a:ext cx="1828401" cy="1465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11926" cy="949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37801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3365" y="-11796"/>
            <a:ext cx="8340635" cy="83384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Учитель выставляет в электронный журнал отметки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просмотр доступен ученикам и родителям </a:t>
            </a:r>
          </a:p>
        </p:txBody>
      </p:sp>
      <p:pic>
        <p:nvPicPr>
          <p:cNvPr id="2050" name="Picture 2" descr="Картинки по запросу &quot;сетевой город краснодарский край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9550" y="1558003"/>
            <a:ext cx="2995129" cy="380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6116" y="3032125"/>
            <a:ext cx="3993356" cy="35242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5224" y="1077619"/>
            <a:ext cx="5488777" cy="3666331"/>
          </a:xfrm>
          <a:prstGeom prst="rect">
            <a:avLst/>
          </a:prstGeom>
        </p:spPr>
      </p:pic>
      <p:pic>
        <p:nvPicPr>
          <p:cNvPr id="6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1796"/>
            <a:ext cx="803366" cy="1071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0834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4"/>
          <p:cNvSpPr txBox="1">
            <a:spLocks noChangeArrowheads="1"/>
          </p:cNvSpPr>
          <p:nvPr/>
        </p:nvSpPr>
        <p:spPr bwMode="auto">
          <a:xfrm>
            <a:off x="790303" y="665"/>
            <a:ext cx="8353698" cy="5266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35997" tIns="35997" rIns="35997" bIns="35997" rtlCol="0" anchor="ctr">
            <a:norm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1600" b="1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ru-RU" altLang="ru-RU" sz="2800" dirty="0">
                <a:solidFill>
                  <a:srgbClr val="002060"/>
                </a:solidFill>
                <a:latin typeface="+mn-lt"/>
              </a:rPr>
              <a:t>Система дистанционного образования Кубани</a:t>
            </a:r>
          </a:p>
        </p:txBody>
      </p:sp>
      <p:pic>
        <p:nvPicPr>
          <p:cNvPr id="23555" name="Изображение 2" descr="Снимок экрана 2019-02-18 в 12.24.0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9401" y="2366285"/>
            <a:ext cx="97155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Изображение 1" descr="Снимок экрана 2019-02-18 в 12.24.1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56829" y="3013983"/>
            <a:ext cx="917972" cy="161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Изображение 3" descr="Снимок экрана 2019-02-18 в 12.24.2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2606" y="3590246"/>
            <a:ext cx="972740" cy="167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TextBox 4"/>
          <p:cNvSpPr txBox="1">
            <a:spLocks noChangeArrowheads="1"/>
          </p:cNvSpPr>
          <p:nvPr/>
        </p:nvSpPr>
        <p:spPr bwMode="auto">
          <a:xfrm>
            <a:off x="3698440" y="5246008"/>
            <a:ext cx="317586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100">
                <a:solidFill>
                  <a:srgbClr val="1B67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Сергеева Светлана Александровна, </a:t>
            </a:r>
          </a:p>
          <a:p>
            <a:r>
              <a:rPr lang="ru-RU" altLang="ru-RU" sz="1100">
                <a:solidFill>
                  <a:srgbClr val="1B67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МАОУ СОШ № 18, Приморско-Ахтарский р-н</a:t>
            </a:r>
          </a:p>
        </p:txBody>
      </p:sp>
      <p:pic>
        <p:nvPicPr>
          <p:cNvPr id="23559" name="Изображение 5" descr="Снимок экрана 2019-02-18 в 12.29.27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53993" y="810082"/>
            <a:ext cx="831056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0" name="TextBox 6"/>
          <p:cNvSpPr txBox="1">
            <a:spLocks noChangeArrowheads="1"/>
          </p:cNvSpPr>
          <p:nvPr/>
        </p:nvSpPr>
        <p:spPr bwMode="auto">
          <a:xfrm>
            <a:off x="5739767" y="3689807"/>
            <a:ext cx="251062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100">
                <a:solidFill>
                  <a:srgbClr val="1B67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Побережная Татьяна Геннадьевна,  </a:t>
            </a:r>
          </a:p>
          <a:p>
            <a:r>
              <a:rPr lang="ru-RU" altLang="ru-RU" sz="1100">
                <a:solidFill>
                  <a:srgbClr val="1B67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МОБУ СОШ № 82, г. Сочи</a:t>
            </a:r>
          </a:p>
        </p:txBody>
      </p:sp>
      <p:pic>
        <p:nvPicPr>
          <p:cNvPr id="23561" name="Изображение 7" descr="Снимок экрана 2019-02-18 в 12.35.29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39766" y="1457780"/>
            <a:ext cx="80486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2" name="Изображение 8" descr="Снимок экрана 2019-02-18 в 12.29.41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71963" y="2034045"/>
            <a:ext cx="863204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3" name="Изображение 9" descr="Снимок экрана 2019-02-18 в 12.40.04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23386" y="3102090"/>
            <a:ext cx="809625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4" name="TextBox 10"/>
          <p:cNvSpPr txBox="1">
            <a:spLocks noChangeArrowheads="1"/>
          </p:cNvSpPr>
          <p:nvPr/>
        </p:nvSpPr>
        <p:spPr bwMode="auto">
          <a:xfrm>
            <a:off x="6603565" y="4327678"/>
            <a:ext cx="167401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100" dirty="0" err="1">
                <a:solidFill>
                  <a:srgbClr val="1B67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Резникова</a:t>
            </a:r>
            <a:r>
              <a:rPr lang="ru-RU" altLang="ru-RU" sz="1100" dirty="0">
                <a:solidFill>
                  <a:srgbClr val="1B67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Светлана Николаевна, МАОУ СОШ №3, </a:t>
            </a:r>
            <a:r>
              <a:rPr lang="ru-RU" altLang="ru-RU" sz="1100" dirty="0" err="1">
                <a:solidFill>
                  <a:srgbClr val="1B67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Брюховецкий</a:t>
            </a:r>
            <a:r>
              <a:rPr lang="ru-RU" altLang="ru-RU" sz="1100" dirty="0">
                <a:solidFill>
                  <a:srgbClr val="1B67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р-н</a:t>
            </a:r>
          </a:p>
        </p:txBody>
      </p:sp>
      <p:pic>
        <p:nvPicPr>
          <p:cNvPr id="23565" name="Изображение 11" descr="Снимок экрана 2019-02-18 в 12.41.48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2139" y="4626014"/>
            <a:ext cx="971550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6" name="TextBox 12"/>
          <p:cNvSpPr txBox="1">
            <a:spLocks noChangeArrowheads="1"/>
          </p:cNvSpPr>
          <p:nvPr/>
        </p:nvSpPr>
        <p:spPr bwMode="auto">
          <a:xfrm>
            <a:off x="2232951" y="6138902"/>
            <a:ext cx="183594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100" dirty="0" err="1">
                <a:solidFill>
                  <a:srgbClr val="1B67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Васянович</a:t>
            </a:r>
            <a:r>
              <a:rPr lang="ru-RU" altLang="ru-RU" sz="1100" dirty="0">
                <a:solidFill>
                  <a:srgbClr val="1B67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Елена Ивановна, </a:t>
            </a:r>
          </a:p>
          <a:p>
            <a:r>
              <a:rPr lang="ru-RU" altLang="ru-RU" sz="1100" dirty="0">
                <a:solidFill>
                  <a:srgbClr val="1B67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СОШ № 31, Крымский р-н</a:t>
            </a:r>
          </a:p>
        </p:txBody>
      </p:sp>
      <p:pic>
        <p:nvPicPr>
          <p:cNvPr id="23567" name="Изображение 13" descr="Снимок экрана 2019-02-18 в 12.45.37.pn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32329" y="1074833"/>
            <a:ext cx="810815" cy="141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8" name="TextBox 14"/>
          <p:cNvSpPr txBox="1">
            <a:spLocks noChangeArrowheads="1"/>
          </p:cNvSpPr>
          <p:nvPr/>
        </p:nvSpPr>
        <p:spPr bwMode="auto">
          <a:xfrm>
            <a:off x="7286134" y="2502015"/>
            <a:ext cx="159305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100" dirty="0">
                <a:solidFill>
                  <a:srgbClr val="1B67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Ярошенко Ирина Анатольевна, МАОУ СОШ №3, </a:t>
            </a:r>
            <a:r>
              <a:rPr lang="ru-RU" altLang="ru-RU" sz="1100" dirty="0" err="1">
                <a:solidFill>
                  <a:srgbClr val="1B67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Брюховецкий</a:t>
            </a:r>
            <a:r>
              <a:rPr lang="ru-RU" altLang="ru-RU" sz="1100" dirty="0">
                <a:solidFill>
                  <a:srgbClr val="1B67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р-н</a:t>
            </a:r>
            <a:endParaRPr lang="ru-RU" altLang="ru-RU" dirty="0"/>
          </a:p>
        </p:txBody>
      </p:sp>
      <p:pic>
        <p:nvPicPr>
          <p:cNvPr id="23569" name="Изображение 15" descr="Снимок экрана 2019-02-18 в 12.57.54.pn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98753" y="5035682"/>
            <a:ext cx="917972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70" name="TextBox 16"/>
          <p:cNvSpPr txBox="1">
            <a:spLocks noChangeArrowheads="1"/>
          </p:cNvSpPr>
          <p:nvPr/>
        </p:nvSpPr>
        <p:spPr bwMode="auto">
          <a:xfrm>
            <a:off x="5346648" y="6077080"/>
            <a:ext cx="215979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100" dirty="0">
                <a:solidFill>
                  <a:srgbClr val="1B67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Мухина Людмила Прокопьевна,</a:t>
            </a:r>
          </a:p>
          <a:p>
            <a:r>
              <a:rPr lang="ru-RU" altLang="ru-RU" sz="1100" dirty="0">
                <a:solidFill>
                  <a:srgbClr val="1B67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МАОУ СОШ № 1, </a:t>
            </a:r>
            <a:r>
              <a:rPr lang="ru-RU" altLang="ru-RU" sz="1100" dirty="0" err="1">
                <a:solidFill>
                  <a:srgbClr val="1B67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Новопокровский</a:t>
            </a:r>
            <a:r>
              <a:rPr lang="ru-RU" altLang="ru-RU" sz="1100" dirty="0">
                <a:solidFill>
                  <a:srgbClr val="1B67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р-н</a:t>
            </a:r>
          </a:p>
        </p:txBody>
      </p:sp>
      <p:pic>
        <p:nvPicPr>
          <p:cNvPr id="23571" name="Изображение 17" descr="Снимок экрана 2019-02-18 в 13.02.21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4549" y="4463732"/>
            <a:ext cx="1079897" cy="159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72" name="TextBox 18"/>
          <p:cNvSpPr txBox="1">
            <a:spLocks noChangeArrowheads="1"/>
          </p:cNvSpPr>
          <p:nvPr/>
        </p:nvSpPr>
        <p:spPr bwMode="auto">
          <a:xfrm>
            <a:off x="78457" y="6138903"/>
            <a:ext cx="223971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100" dirty="0">
                <a:solidFill>
                  <a:srgbClr val="1B67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Филиппова Елена Михайловна,</a:t>
            </a:r>
          </a:p>
          <a:p>
            <a:r>
              <a:rPr lang="ru-RU" altLang="ru-RU" sz="1100" dirty="0">
                <a:solidFill>
                  <a:srgbClr val="1B67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МАОУ СОШ № 6, г.-к. Анапа</a:t>
            </a:r>
          </a:p>
        </p:txBody>
      </p:sp>
      <p:pic>
        <p:nvPicPr>
          <p:cNvPr id="22" name="Изображение 1" descr="Снимок экрана 2018-02-26 в 12.02.45.pn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6123" y="1067770"/>
            <a:ext cx="3202312" cy="3034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Рисунок 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457" y="1"/>
            <a:ext cx="711845" cy="949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6983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218</Words>
  <PresentationFormat>Экран (4:3)</PresentationFormat>
  <Paragraphs>54</Paragraphs>
  <Slides>5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Учитель выставляет в электронный журнал отметки, просмотр доступен ученикам и родителям 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Пользователь</cp:lastModifiedBy>
  <cp:revision>3</cp:revision>
  <dcterms:modified xsi:type="dcterms:W3CDTF">2020-04-08T06:57:18Z</dcterms:modified>
</cp:coreProperties>
</file>